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7"/>
  </p:notesMasterIdLst>
  <p:sldIdLst>
    <p:sldId id="410" r:id="rId2"/>
    <p:sldId id="441" r:id="rId3"/>
    <p:sldId id="442" r:id="rId4"/>
    <p:sldId id="438" r:id="rId5"/>
    <p:sldId id="440" r:id="rId6"/>
    <p:sldId id="423" r:id="rId7"/>
    <p:sldId id="415" r:id="rId8"/>
    <p:sldId id="412" r:id="rId9"/>
    <p:sldId id="416" r:id="rId10"/>
    <p:sldId id="367" r:id="rId11"/>
    <p:sldId id="413" r:id="rId12"/>
    <p:sldId id="417" r:id="rId13"/>
    <p:sldId id="375" r:id="rId14"/>
    <p:sldId id="414" r:id="rId15"/>
    <p:sldId id="399" r:id="rId16"/>
    <p:sldId id="360" r:id="rId17"/>
    <p:sldId id="377" r:id="rId18"/>
    <p:sldId id="398" r:id="rId19"/>
    <p:sldId id="431" r:id="rId20"/>
    <p:sldId id="434" r:id="rId21"/>
    <p:sldId id="432" r:id="rId22"/>
    <p:sldId id="444" r:id="rId23"/>
    <p:sldId id="443" r:id="rId24"/>
    <p:sldId id="384" r:id="rId25"/>
    <p:sldId id="378" r:id="rId26"/>
    <p:sldId id="386" r:id="rId27"/>
    <p:sldId id="387" r:id="rId28"/>
    <p:sldId id="425" r:id="rId29"/>
    <p:sldId id="426" r:id="rId30"/>
    <p:sldId id="445" r:id="rId31"/>
    <p:sldId id="353" r:id="rId32"/>
    <p:sldId id="388" r:id="rId33"/>
    <p:sldId id="402" r:id="rId34"/>
    <p:sldId id="390" r:id="rId35"/>
    <p:sldId id="436" r:id="rId36"/>
  </p:sldIdLst>
  <p:sldSz cx="9144000" cy="6858000" type="screen4x3"/>
  <p:notesSz cx="6858000" cy="9144000"/>
  <p:defaultTextStyle>
    <a:defPPr>
      <a:defRPr lang="sr-Latn-R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9645" autoAdjust="0"/>
  </p:normalViewPr>
  <p:slideViewPr>
    <p:cSldViewPr>
      <p:cViewPr varScale="1">
        <p:scale>
          <a:sx n="70" d="100"/>
          <a:sy n="70" d="100"/>
        </p:scale>
        <p:origin x="-7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7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6BEDE-9954-457C-90F1-686BF268D191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BBA501-73EA-4AD6-9D7E-84F965147424}">
      <dgm:prSet phldrT="[Text]" custT="1"/>
      <dgm:spPr/>
      <dgm:t>
        <a:bodyPr/>
        <a:lstStyle/>
        <a:p>
          <a:r>
            <a:rPr lang="sr-Latn-RS" sz="1600" dirty="0" smtClean="0">
              <a:latin typeface="+mn-lt"/>
            </a:rPr>
            <a:t>PAMPs,</a:t>
          </a:r>
          <a:r>
            <a:rPr lang="en-US" sz="1600" dirty="0" smtClean="0">
              <a:latin typeface="+mn-lt"/>
            </a:rPr>
            <a:t>Trauma- DAMPs (</a:t>
          </a:r>
          <a:r>
            <a:rPr lang="en-US" sz="1600" dirty="0" err="1" smtClean="0">
              <a:latin typeface="+mn-lt"/>
            </a:rPr>
            <a:t>alarmins</a:t>
          </a:r>
          <a:r>
            <a:rPr lang="en-US" sz="1600" dirty="0" smtClean="0">
              <a:latin typeface="+mn-lt"/>
            </a:rPr>
            <a:t>)- mitochondrial and nuclear DNA, HMGB1, HSPs</a:t>
          </a:r>
          <a:endParaRPr lang="en-US" sz="1600" dirty="0">
            <a:latin typeface="+mn-lt"/>
          </a:endParaRPr>
        </a:p>
      </dgm:t>
    </dgm:pt>
    <dgm:pt modelId="{588DB615-F151-4876-A854-B51256287573}" type="parTrans" cxnId="{1A229462-955A-4C0B-B7B2-C69318FCA375}">
      <dgm:prSet/>
      <dgm:spPr/>
      <dgm:t>
        <a:bodyPr/>
        <a:lstStyle/>
        <a:p>
          <a:endParaRPr lang="en-US"/>
        </a:p>
      </dgm:t>
    </dgm:pt>
    <dgm:pt modelId="{D7E19676-6324-4B26-8B62-29A92F658D00}" type="sibTrans" cxnId="{1A229462-955A-4C0B-B7B2-C69318FCA375}">
      <dgm:prSet/>
      <dgm:spPr/>
      <dgm:t>
        <a:bodyPr/>
        <a:lstStyle/>
        <a:p>
          <a:endParaRPr lang="en-US"/>
        </a:p>
      </dgm:t>
    </dgm:pt>
    <dgm:pt modelId="{CF08A2CE-B278-4399-903F-E7D39BC1E9D3}">
      <dgm:prSet phldrT="[Text]" custT="1"/>
      <dgm:spPr/>
      <dgm:t>
        <a:bodyPr/>
        <a:lstStyle/>
        <a:p>
          <a:r>
            <a:rPr lang="en-US" sz="1600" dirty="0" smtClean="0"/>
            <a:t>Activate PMN, Monocytes/ macrophages T helper-1 lymphocytes</a:t>
          </a:r>
          <a:endParaRPr lang="en-US" sz="1600" dirty="0"/>
        </a:p>
      </dgm:t>
    </dgm:pt>
    <dgm:pt modelId="{EAA2AD8D-6D45-4175-9455-4FF85AB32D22}" type="parTrans" cxnId="{2C5C3565-2B8E-44AB-84F3-DD8BD07A97B6}">
      <dgm:prSet/>
      <dgm:spPr/>
      <dgm:t>
        <a:bodyPr/>
        <a:lstStyle/>
        <a:p>
          <a:endParaRPr lang="en-US"/>
        </a:p>
      </dgm:t>
    </dgm:pt>
    <dgm:pt modelId="{7D3D347E-9392-4598-8303-6899E3A7306C}" type="sibTrans" cxnId="{2C5C3565-2B8E-44AB-84F3-DD8BD07A97B6}">
      <dgm:prSet/>
      <dgm:spPr/>
      <dgm:t>
        <a:bodyPr/>
        <a:lstStyle/>
        <a:p>
          <a:endParaRPr lang="en-US"/>
        </a:p>
      </dgm:t>
    </dgm:pt>
    <dgm:pt modelId="{508EF006-29CB-4B12-A931-72D6E5B9B8A6}">
      <dgm:prSet phldrT="[Text]"/>
      <dgm:spPr/>
      <dgm:t>
        <a:bodyPr/>
        <a:lstStyle/>
        <a:p>
          <a:r>
            <a:rPr lang="en-US" dirty="0" smtClean="0"/>
            <a:t>IL-1, IL-2, TNF</a:t>
          </a:r>
          <a:r>
            <a:rPr lang="el-GR" dirty="0" smtClean="0"/>
            <a:t>α</a:t>
          </a:r>
          <a:r>
            <a:rPr lang="en-US" dirty="0" smtClean="0"/>
            <a:t>, IL-6, IL-12, interferon </a:t>
          </a:r>
          <a:r>
            <a:rPr lang="el-GR" dirty="0" smtClean="0"/>
            <a:t>γ</a:t>
          </a:r>
          <a:r>
            <a:rPr lang="en-US" dirty="0" smtClean="0"/>
            <a:t> </a:t>
          </a:r>
          <a:endParaRPr lang="en-US" dirty="0"/>
        </a:p>
      </dgm:t>
    </dgm:pt>
    <dgm:pt modelId="{ADD40E05-65B7-4489-9D99-01CB83A0F9ED}" type="parTrans" cxnId="{498BC56B-7A7B-416E-ADC1-3C158E7AC3F2}">
      <dgm:prSet/>
      <dgm:spPr/>
      <dgm:t>
        <a:bodyPr/>
        <a:lstStyle/>
        <a:p>
          <a:endParaRPr lang="en-US"/>
        </a:p>
      </dgm:t>
    </dgm:pt>
    <dgm:pt modelId="{17BABB8B-2B0C-4943-8830-B1937D3E3109}" type="sibTrans" cxnId="{498BC56B-7A7B-416E-ADC1-3C158E7AC3F2}">
      <dgm:prSet/>
      <dgm:spPr/>
      <dgm:t>
        <a:bodyPr/>
        <a:lstStyle/>
        <a:p>
          <a:endParaRPr lang="en-US"/>
        </a:p>
      </dgm:t>
    </dgm:pt>
    <dgm:pt modelId="{CC262259-233D-450B-9BC6-60E4F5E9D888}">
      <dgm:prSet phldrT="[Text]"/>
      <dgm:spPr/>
      <dgm:t>
        <a:bodyPr/>
        <a:lstStyle/>
        <a:p>
          <a:r>
            <a:rPr lang="en-US" dirty="0" smtClean="0"/>
            <a:t>MODS</a:t>
          </a:r>
          <a:endParaRPr lang="en-US" dirty="0"/>
        </a:p>
      </dgm:t>
    </dgm:pt>
    <dgm:pt modelId="{5412922D-B598-4D4E-8A74-D89DF555C531}" type="sibTrans" cxnId="{0709E420-4147-4091-9342-456A3BB36036}">
      <dgm:prSet/>
      <dgm:spPr/>
      <dgm:t>
        <a:bodyPr/>
        <a:lstStyle/>
        <a:p>
          <a:endParaRPr lang="en-US"/>
        </a:p>
      </dgm:t>
    </dgm:pt>
    <dgm:pt modelId="{CE331DFD-10FC-4463-9192-32706AD0C12C}" type="parTrans" cxnId="{0709E420-4147-4091-9342-456A3BB36036}">
      <dgm:prSet/>
      <dgm:spPr/>
      <dgm:t>
        <a:bodyPr/>
        <a:lstStyle/>
        <a:p>
          <a:endParaRPr lang="en-US"/>
        </a:p>
      </dgm:t>
    </dgm:pt>
    <dgm:pt modelId="{97D0A0DF-686C-4A01-815A-BB8919B905D1}">
      <dgm:prSet phldrT="[Text]" custT="1"/>
      <dgm:spPr/>
      <dgm:t>
        <a:bodyPr/>
        <a:lstStyle/>
        <a:p>
          <a:r>
            <a:rPr lang="en-US" sz="1600" dirty="0" smtClean="0"/>
            <a:t>Endothelial damage, accumulation of leukocytes, macrophages-releasing proteases and reactive oxygen species</a:t>
          </a:r>
          <a:endParaRPr lang="en-US" sz="1600" dirty="0"/>
        </a:p>
      </dgm:t>
    </dgm:pt>
    <dgm:pt modelId="{52F4378D-EC1B-47ED-A5D1-A84C8F8B7117}" type="sibTrans" cxnId="{1B77D9B0-8860-450E-A4F5-0B35A35ABAAB}">
      <dgm:prSet/>
      <dgm:spPr/>
      <dgm:t>
        <a:bodyPr/>
        <a:lstStyle/>
        <a:p>
          <a:endParaRPr lang="en-US"/>
        </a:p>
      </dgm:t>
    </dgm:pt>
    <dgm:pt modelId="{4D9CD82C-FBD6-4214-B6EB-08C78FBF7923}" type="parTrans" cxnId="{1B77D9B0-8860-450E-A4F5-0B35A35ABAAB}">
      <dgm:prSet/>
      <dgm:spPr/>
      <dgm:t>
        <a:bodyPr/>
        <a:lstStyle/>
        <a:p>
          <a:endParaRPr lang="en-US"/>
        </a:p>
      </dgm:t>
    </dgm:pt>
    <dgm:pt modelId="{8E9E30AD-62CF-4372-810D-0D7711578D1F}" type="pres">
      <dgm:prSet presAssocID="{7A96BEDE-9954-457C-90F1-686BF268D19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56BAAF5-F974-4035-AD1B-A65F8D03898B}" type="pres">
      <dgm:prSet presAssocID="{99BBA501-73EA-4AD6-9D7E-84F965147424}" presName="composite" presStyleCnt="0"/>
      <dgm:spPr/>
    </dgm:pt>
    <dgm:pt modelId="{1CDD71F8-3758-4873-826D-A2E588A1F7C9}" type="pres">
      <dgm:prSet presAssocID="{99BBA501-73EA-4AD6-9D7E-84F965147424}" presName="LShape" presStyleLbl="alignNode1" presStyleIdx="0" presStyleCnt="9"/>
      <dgm:spPr/>
    </dgm:pt>
    <dgm:pt modelId="{0720411D-CCB4-42B0-B94C-8E4B154E821E}" type="pres">
      <dgm:prSet presAssocID="{99BBA501-73EA-4AD6-9D7E-84F965147424}" presName="ParentText" presStyleLbl="revTx" presStyleIdx="0" presStyleCnt="5" custScaleX="121670" custScaleY="148686" custLinFactNeighborX="6881" custLinFactNeighborY="21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F3876-F173-401F-919F-0F857120A2BA}" type="pres">
      <dgm:prSet presAssocID="{99BBA501-73EA-4AD6-9D7E-84F965147424}" presName="Triangle" presStyleLbl="alignNode1" presStyleIdx="1" presStyleCnt="9"/>
      <dgm:spPr/>
    </dgm:pt>
    <dgm:pt modelId="{E6C59713-777D-4306-86AF-C2E9F3E5A5C0}" type="pres">
      <dgm:prSet presAssocID="{D7E19676-6324-4B26-8B62-29A92F658D00}" presName="sibTrans" presStyleCnt="0"/>
      <dgm:spPr/>
    </dgm:pt>
    <dgm:pt modelId="{DBAC9474-47AE-4534-B0DD-8907E1CED721}" type="pres">
      <dgm:prSet presAssocID="{D7E19676-6324-4B26-8B62-29A92F658D00}" presName="space" presStyleCnt="0"/>
      <dgm:spPr/>
    </dgm:pt>
    <dgm:pt modelId="{0CCC30B7-AB07-44FD-960C-E44C7776951B}" type="pres">
      <dgm:prSet presAssocID="{CF08A2CE-B278-4399-903F-E7D39BC1E9D3}" presName="composite" presStyleCnt="0"/>
      <dgm:spPr/>
    </dgm:pt>
    <dgm:pt modelId="{39ED18EF-3A9E-4EC3-8A0A-36090558DB92}" type="pres">
      <dgm:prSet presAssocID="{CF08A2CE-B278-4399-903F-E7D39BC1E9D3}" presName="LShape" presStyleLbl="alignNode1" presStyleIdx="2" presStyleCnt="9"/>
      <dgm:spPr/>
    </dgm:pt>
    <dgm:pt modelId="{661E895A-641C-4C86-B231-CC1454ECA2EF}" type="pres">
      <dgm:prSet presAssocID="{CF08A2CE-B278-4399-903F-E7D39BC1E9D3}" presName="ParentText" presStyleLbl="revTx" presStyleIdx="1" presStyleCnt="5" custScaleX="1101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CC3AB2-12A6-4772-848F-EFCC703B0DBF}" type="pres">
      <dgm:prSet presAssocID="{CF08A2CE-B278-4399-903F-E7D39BC1E9D3}" presName="Triangle" presStyleLbl="alignNode1" presStyleIdx="3" presStyleCnt="9"/>
      <dgm:spPr/>
    </dgm:pt>
    <dgm:pt modelId="{2EEEA9D3-5DBA-40F1-94AF-54B5E18CF4D9}" type="pres">
      <dgm:prSet presAssocID="{7D3D347E-9392-4598-8303-6899E3A7306C}" presName="sibTrans" presStyleCnt="0"/>
      <dgm:spPr/>
    </dgm:pt>
    <dgm:pt modelId="{3FBA203A-461D-4EDC-AAD2-79DEE8853C74}" type="pres">
      <dgm:prSet presAssocID="{7D3D347E-9392-4598-8303-6899E3A7306C}" presName="space" presStyleCnt="0"/>
      <dgm:spPr/>
    </dgm:pt>
    <dgm:pt modelId="{152E7353-145F-46C8-9FEC-BDAF2FE76E9F}" type="pres">
      <dgm:prSet presAssocID="{508EF006-29CB-4B12-A931-72D6E5B9B8A6}" presName="composite" presStyleCnt="0"/>
      <dgm:spPr/>
    </dgm:pt>
    <dgm:pt modelId="{AF90626E-28EF-4075-A70E-4792C6A3363F}" type="pres">
      <dgm:prSet presAssocID="{508EF006-29CB-4B12-A931-72D6E5B9B8A6}" presName="LShape" presStyleLbl="alignNode1" presStyleIdx="4" presStyleCnt="9"/>
      <dgm:spPr/>
    </dgm:pt>
    <dgm:pt modelId="{47D70837-8A70-4E2E-AC5E-292958C1222E}" type="pres">
      <dgm:prSet presAssocID="{508EF006-29CB-4B12-A931-72D6E5B9B8A6}" presName="ParentText" presStyleLbl="revTx" presStyleIdx="2" presStyleCnt="5" custScaleX="115164" custLinFactNeighborX="7826" custLinFactNeighborY="3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347D5D-F74D-4F82-9A4D-FEC78B7D6444}" type="pres">
      <dgm:prSet presAssocID="{508EF006-29CB-4B12-A931-72D6E5B9B8A6}" presName="Triangle" presStyleLbl="alignNode1" presStyleIdx="5" presStyleCnt="9"/>
      <dgm:spPr/>
    </dgm:pt>
    <dgm:pt modelId="{2F0D329D-04F6-410B-B493-451F17F7869A}" type="pres">
      <dgm:prSet presAssocID="{17BABB8B-2B0C-4943-8830-B1937D3E3109}" presName="sibTrans" presStyleCnt="0"/>
      <dgm:spPr/>
    </dgm:pt>
    <dgm:pt modelId="{932EAF52-706B-472F-86CB-5871C7BE56C0}" type="pres">
      <dgm:prSet presAssocID="{17BABB8B-2B0C-4943-8830-B1937D3E3109}" presName="space" presStyleCnt="0"/>
      <dgm:spPr/>
    </dgm:pt>
    <dgm:pt modelId="{A30BC474-2AC2-482B-838D-0ED77248550A}" type="pres">
      <dgm:prSet presAssocID="{97D0A0DF-686C-4A01-815A-BB8919B905D1}" presName="composite" presStyleCnt="0"/>
      <dgm:spPr/>
    </dgm:pt>
    <dgm:pt modelId="{A619A92B-E1FA-4933-B062-A830A274B9A3}" type="pres">
      <dgm:prSet presAssocID="{97D0A0DF-686C-4A01-815A-BB8919B905D1}" presName="LShape" presStyleLbl="alignNode1" presStyleIdx="6" presStyleCnt="9"/>
      <dgm:spPr/>
    </dgm:pt>
    <dgm:pt modelId="{C58EEE7D-93E9-48D8-9ACB-AE66A99C80DD}" type="pres">
      <dgm:prSet presAssocID="{97D0A0DF-686C-4A01-815A-BB8919B905D1}" presName="ParentText" presStyleLbl="revTx" presStyleIdx="3" presStyleCnt="5" custScaleX="111933" custScaleY="160449" custLinFactNeighborX="12681" custLinFactNeighborY="336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55E16-50FF-4D99-99DF-ADB43735278D}" type="pres">
      <dgm:prSet presAssocID="{97D0A0DF-686C-4A01-815A-BB8919B905D1}" presName="Triangle" presStyleLbl="alignNode1" presStyleIdx="7" presStyleCnt="9"/>
      <dgm:spPr/>
    </dgm:pt>
    <dgm:pt modelId="{902B4FB6-B5DB-400A-BF8D-014D9CBB0175}" type="pres">
      <dgm:prSet presAssocID="{52F4378D-EC1B-47ED-A5D1-A84C8F8B7117}" presName="sibTrans" presStyleCnt="0"/>
      <dgm:spPr/>
    </dgm:pt>
    <dgm:pt modelId="{5EC8D24D-4C6F-4F20-AF6F-5E251D42B9D0}" type="pres">
      <dgm:prSet presAssocID="{52F4378D-EC1B-47ED-A5D1-A84C8F8B7117}" presName="space" presStyleCnt="0"/>
      <dgm:spPr/>
    </dgm:pt>
    <dgm:pt modelId="{DE85B509-552E-49BE-91ED-B191F3B9A395}" type="pres">
      <dgm:prSet presAssocID="{CC262259-233D-450B-9BC6-60E4F5E9D888}" presName="composite" presStyleCnt="0"/>
      <dgm:spPr/>
    </dgm:pt>
    <dgm:pt modelId="{D40554BB-0009-4A9F-80B2-0C6114BFAE01}" type="pres">
      <dgm:prSet presAssocID="{CC262259-233D-450B-9BC6-60E4F5E9D888}" presName="LShape" presStyleLbl="alignNode1" presStyleIdx="8" presStyleCnt="9"/>
      <dgm:spPr/>
    </dgm:pt>
    <dgm:pt modelId="{94CCD9C2-B0A6-446B-9779-EB8ABEDE893F}" type="pres">
      <dgm:prSet presAssocID="{CC262259-233D-450B-9BC6-60E4F5E9D888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AB4FB4-42BB-47F4-93CD-C59031A20FC9}" type="presOf" srcId="{7A96BEDE-9954-457C-90F1-686BF268D191}" destId="{8E9E30AD-62CF-4372-810D-0D7711578D1F}" srcOrd="0" destOrd="0" presId="urn:microsoft.com/office/officeart/2009/3/layout/StepUpProcess"/>
    <dgm:cxn modelId="{498BC56B-7A7B-416E-ADC1-3C158E7AC3F2}" srcId="{7A96BEDE-9954-457C-90F1-686BF268D191}" destId="{508EF006-29CB-4B12-A931-72D6E5B9B8A6}" srcOrd="2" destOrd="0" parTransId="{ADD40E05-65B7-4489-9D99-01CB83A0F9ED}" sibTransId="{17BABB8B-2B0C-4943-8830-B1937D3E3109}"/>
    <dgm:cxn modelId="{2C5C3565-2B8E-44AB-84F3-DD8BD07A97B6}" srcId="{7A96BEDE-9954-457C-90F1-686BF268D191}" destId="{CF08A2CE-B278-4399-903F-E7D39BC1E9D3}" srcOrd="1" destOrd="0" parTransId="{EAA2AD8D-6D45-4175-9455-4FF85AB32D22}" sibTransId="{7D3D347E-9392-4598-8303-6899E3A7306C}"/>
    <dgm:cxn modelId="{7F1A51F8-9580-4337-B8C0-2AE2AE79B28B}" type="presOf" srcId="{97D0A0DF-686C-4A01-815A-BB8919B905D1}" destId="{C58EEE7D-93E9-48D8-9ACB-AE66A99C80DD}" srcOrd="0" destOrd="0" presId="urn:microsoft.com/office/officeart/2009/3/layout/StepUpProcess"/>
    <dgm:cxn modelId="{0709E420-4147-4091-9342-456A3BB36036}" srcId="{7A96BEDE-9954-457C-90F1-686BF268D191}" destId="{CC262259-233D-450B-9BC6-60E4F5E9D888}" srcOrd="4" destOrd="0" parTransId="{CE331DFD-10FC-4463-9192-32706AD0C12C}" sibTransId="{5412922D-B598-4D4E-8A74-D89DF555C531}"/>
    <dgm:cxn modelId="{593BFAD8-4260-45BC-A682-328DB52A36ED}" type="presOf" srcId="{508EF006-29CB-4B12-A931-72D6E5B9B8A6}" destId="{47D70837-8A70-4E2E-AC5E-292958C1222E}" srcOrd="0" destOrd="0" presId="urn:microsoft.com/office/officeart/2009/3/layout/StepUpProcess"/>
    <dgm:cxn modelId="{E7D2D288-498A-458D-965A-CB550724AD29}" type="presOf" srcId="{CF08A2CE-B278-4399-903F-E7D39BC1E9D3}" destId="{661E895A-641C-4C86-B231-CC1454ECA2EF}" srcOrd="0" destOrd="0" presId="urn:microsoft.com/office/officeart/2009/3/layout/StepUpProcess"/>
    <dgm:cxn modelId="{1A229462-955A-4C0B-B7B2-C69318FCA375}" srcId="{7A96BEDE-9954-457C-90F1-686BF268D191}" destId="{99BBA501-73EA-4AD6-9D7E-84F965147424}" srcOrd="0" destOrd="0" parTransId="{588DB615-F151-4876-A854-B51256287573}" sibTransId="{D7E19676-6324-4B26-8B62-29A92F658D00}"/>
    <dgm:cxn modelId="{11C262A8-D590-4943-880B-17BCFC03ACFE}" type="presOf" srcId="{CC262259-233D-450B-9BC6-60E4F5E9D888}" destId="{94CCD9C2-B0A6-446B-9779-EB8ABEDE893F}" srcOrd="0" destOrd="0" presId="urn:microsoft.com/office/officeart/2009/3/layout/StepUpProcess"/>
    <dgm:cxn modelId="{2AAE14D7-DACE-40C0-B285-903A89851E9E}" type="presOf" srcId="{99BBA501-73EA-4AD6-9D7E-84F965147424}" destId="{0720411D-CCB4-42B0-B94C-8E4B154E821E}" srcOrd="0" destOrd="0" presId="urn:microsoft.com/office/officeart/2009/3/layout/StepUpProcess"/>
    <dgm:cxn modelId="{1B77D9B0-8860-450E-A4F5-0B35A35ABAAB}" srcId="{7A96BEDE-9954-457C-90F1-686BF268D191}" destId="{97D0A0DF-686C-4A01-815A-BB8919B905D1}" srcOrd="3" destOrd="0" parTransId="{4D9CD82C-FBD6-4214-B6EB-08C78FBF7923}" sibTransId="{52F4378D-EC1B-47ED-A5D1-A84C8F8B7117}"/>
    <dgm:cxn modelId="{7730E53F-D556-4649-BC0A-6758C32910F7}" type="presParOf" srcId="{8E9E30AD-62CF-4372-810D-0D7711578D1F}" destId="{D56BAAF5-F974-4035-AD1B-A65F8D03898B}" srcOrd="0" destOrd="0" presId="urn:microsoft.com/office/officeart/2009/3/layout/StepUpProcess"/>
    <dgm:cxn modelId="{426D214C-CC24-4264-B4B7-DB7EECA84D3B}" type="presParOf" srcId="{D56BAAF5-F974-4035-AD1B-A65F8D03898B}" destId="{1CDD71F8-3758-4873-826D-A2E588A1F7C9}" srcOrd="0" destOrd="0" presId="urn:microsoft.com/office/officeart/2009/3/layout/StepUpProcess"/>
    <dgm:cxn modelId="{E3D67B58-2DFA-498F-85F7-29142677D7FA}" type="presParOf" srcId="{D56BAAF5-F974-4035-AD1B-A65F8D03898B}" destId="{0720411D-CCB4-42B0-B94C-8E4B154E821E}" srcOrd="1" destOrd="0" presId="urn:microsoft.com/office/officeart/2009/3/layout/StepUpProcess"/>
    <dgm:cxn modelId="{ACA34BF8-4265-4146-95C8-C6A8EB4562EF}" type="presParOf" srcId="{D56BAAF5-F974-4035-AD1B-A65F8D03898B}" destId="{B6FF3876-F173-401F-919F-0F857120A2BA}" srcOrd="2" destOrd="0" presId="urn:microsoft.com/office/officeart/2009/3/layout/StepUpProcess"/>
    <dgm:cxn modelId="{44B99D26-2A4C-42A8-B1E8-69B3CDAAF1DA}" type="presParOf" srcId="{8E9E30AD-62CF-4372-810D-0D7711578D1F}" destId="{E6C59713-777D-4306-86AF-C2E9F3E5A5C0}" srcOrd="1" destOrd="0" presId="urn:microsoft.com/office/officeart/2009/3/layout/StepUpProcess"/>
    <dgm:cxn modelId="{8885A095-A8B4-40C8-A61C-5F11BECB9BBE}" type="presParOf" srcId="{E6C59713-777D-4306-86AF-C2E9F3E5A5C0}" destId="{DBAC9474-47AE-4534-B0DD-8907E1CED721}" srcOrd="0" destOrd="0" presId="urn:microsoft.com/office/officeart/2009/3/layout/StepUpProcess"/>
    <dgm:cxn modelId="{7F97C7FC-CC48-4CC7-BFE0-90CB31E70C28}" type="presParOf" srcId="{8E9E30AD-62CF-4372-810D-0D7711578D1F}" destId="{0CCC30B7-AB07-44FD-960C-E44C7776951B}" srcOrd="2" destOrd="0" presId="urn:microsoft.com/office/officeart/2009/3/layout/StepUpProcess"/>
    <dgm:cxn modelId="{4392DF19-7073-4593-AC8D-E863A482DDBE}" type="presParOf" srcId="{0CCC30B7-AB07-44FD-960C-E44C7776951B}" destId="{39ED18EF-3A9E-4EC3-8A0A-36090558DB92}" srcOrd="0" destOrd="0" presId="urn:microsoft.com/office/officeart/2009/3/layout/StepUpProcess"/>
    <dgm:cxn modelId="{24C21417-A0A8-4C3C-A95F-B2E5BCB04766}" type="presParOf" srcId="{0CCC30B7-AB07-44FD-960C-E44C7776951B}" destId="{661E895A-641C-4C86-B231-CC1454ECA2EF}" srcOrd="1" destOrd="0" presId="urn:microsoft.com/office/officeart/2009/3/layout/StepUpProcess"/>
    <dgm:cxn modelId="{AA62DFBD-5426-456F-83B6-B98FA7BD470D}" type="presParOf" srcId="{0CCC30B7-AB07-44FD-960C-E44C7776951B}" destId="{C3CC3AB2-12A6-4772-848F-EFCC703B0DBF}" srcOrd="2" destOrd="0" presId="urn:microsoft.com/office/officeart/2009/3/layout/StepUpProcess"/>
    <dgm:cxn modelId="{730196B7-4AEA-4750-AE02-498331293077}" type="presParOf" srcId="{8E9E30AD-62CF-4372-810D-0D7711578D1F}" destId="{2EEEA9D3-5DBA-40F1-94AF-54B5E18CF4D9}" srcOrd="3" destOrd="0" presId="urn:microsoft.com/office/officeart/2009/3/layout/StepUpProcess"/>
    <dgm:cxn modelId="{FAB01571-CC0A-45A2-8FF7-59F0B70D10B3}" type="presParOf" srcId="{2EEEA9D3-5DBA-40F1-94AF-54B5E18CF4D9}" destId="{3FBA203A-461D-4EDC-AAD2-79DEE8853C74}" srcOrd="0" destOrd="0" presId="urn:microsoft.com/office/officeart/2009/3/layout/StepUpProcess"/>
    <dgm:cxn modelId="{0C20B4FA-9DE0-4A46-8E82-AE8CC789BF6C}" type="presParOf" srcId="{8E9E30AD-62CF-4372-810D-0D7711578D1F}" destId="{152E7353-145F-46C8-9FEC-BDAF2FE76E9F}" srcOrd="4" destOrd="0" presId="urn:microsoft.com/office/officeart/2009/3/layout/StepUpProcess"/>
    <dgm:cxn modelId="{C45E6041-CCC9-481F-ABD3-F6755E540635}" type="presParOf" srcId="{152E7353-145F-46C8-9FEC-BDAF2FE76E9F}" destId="{AF90626E-28EF-4075-A70E-4792C6A3363F}" srcOrd="0" destOrd="0" presId="urn:microsoft.com/office/officeart/2009/3/layout/StepUpProcess"/>
    <dgm:cxn modelId="{6478C47C-D3CC-49BE-917F-6C81CD035D27}" type="presParOf" srcId="{152E7353-145F-46C8-9FEC-BDAF2FE76E9F}" destId="{47D70837-8A70-4E2E-AC5E-292958C1222E}" srcOrd="1" destOrd="0" presId="urn:microsoft.com/office/officeart/2009/3/layout/StepUpProcess"/>
    <dgm:cxn modelId="{3E82E985-DB12-4D01-BCF5-4EFBC95A52EA}" type="presParOf" srcId="{152E7353-145F-46C8-9FEC-BDAF2FE76E9F}" destId="{81347D5D-F74D-4F82-9A4D-FEC78B7D6444}" srcOrd="2" destOrd="0" presId="urn:microsoft.com/office/officeart/2009/3/layout/StepUpProcess"/>
    <dgm:cxn modelId="{3D3CF891-740A-43C9-96D7-546604AFC152}" type="presParOf" srcId="{8E9E30AD-62CF-4372-810D-0D7711578D1F}" destId="{2F0D329D-04F6-410B-B493-451F17F7869A}" srcOrd="5" destOrd="0" presId="urn:microsoft.com/office/officeart/2009/3/layout/StepUpProcess"/>
    <dgm:cxn modelId="{26C2E54E-1EA7-44CE-A0A6-8CDBE21AF992}" type="presParOf" srcId="{2F0D329D-04F6-410B-B493-451F17F7869A}" destId="{932EAF52-706B-472F-86CB-5871C7BE56C0}" srcOrd="0" destOrd="0" presId="urn:microsoft.com/office/officeart/2009/3/layout/StepUpProcess"/>
    <dgm:cxn modelId="{481688CC-50AD-4442-A868-B26113EEAEFD}" type="presParOf" srcId="{8E9E30AD-62CF-4372-810D-0D7711578D1F}" destId="{A30BC474-2AC2-482B-838D-0ED77248550A}" srcOrd="6" destOrd="0" presId="urn:microsoft.com/office/officeart/2009/3/layout/StepUpProcess"/>
    <dgm:cxn modelId="{BF71F136-A83C-4273-86D8-DF7370269CAF}" type="presParOf" srcId="{A30BC474-2AC2-482B-838D-0ED77248550A}" destId="{A619A92B-E1FA-4933-B062-A830A274B9A3}" srcOrd="0" destOrd="0" presId="urn:microsoft.com/office/officeart/2009/3/layout/StepUpProcess"/>
    <dgm:cxn modelId="{79E9B39B-7BCB-4782-9E1E-07688E8655F9}" type="presParOf" srcId="{A30BC474-2AC2-482B-838D-0ED77248550A}" destId="{C58EEE7D-93E9-48D8-9ACB-AE66A99C80DD}" srcOrd="1" destOrd="0" presId="urn:microsoft.com/office/officeart/2009/3/layout/StepUpProcess"/>
    <dgm:cxn modelId="{886DB4B6-9DE7-48FC-8480-B397A9A27AA0}" type="presParOf" srcId="{A30BC474-2AC2-482B-838D-0ED77248550A}" destId="{21F55E16-50FF-4D99-99DF-ADB43735278D}" srcOrd="2" destOrd="0" presId="urn:microsoft.com/office/officeart/2009/3/layout/StepUpProcess"/>
    <dgm:cxn modelId="{6C8AA901-6C3C-4498-A3B5-C4F803901A0E}" type="presParOf" srcId="{8E9E30AD-62CF-4372-810D-0D7711578D1F}" destId="{902B4FB6-B5DB-400A-BF8D-014D9CBB0175}" srcOrd="7" destOrd="0" presId="urn:microsoft.com/office/officeart/2009/3/layout/StepUpProcess"/>
    <dgm:cxn modelId="{5944733D-52D9-4069-AFE8-FAF215B79A2E}" type="presParOf" srcId="{902B4FB6-B5DB-400A-BF8D-014D9CBB0175}" destId="{5EC8D24D-4C6F-4F20-AF6F-5E251D42B9D0}" srcOrd="0" destOrd="0" presId="urn:microsoft.com/office/officeart/2009/3/layout/StepUpProcess"/>
    <dgm:cxn modelId="{BD001E92-4975-43B4-BC18-DFC3EC9BF336}" type="presParOf" srcId="{8E9E30AD-62CF-4372-810D-0D7711578D1F}" destId="{DE85B509-552E-49BE-91ED-B191F3B9A395}" srcOrd="8" destOrd="0" presId="urn:microsoft.com/office/officeart/2009/3/layout/StepUpProcess"/>
    <dgm:cxn modelId="{A4C513E6-4A3A-43B6-B2B6-DA2E789228ED}" type="presParOf" srcId="{DE85B509-552E-49BE-91ED-B191F3B9A395}" destId="{D40554BB-0009-4A9F-80B2-0C6114BFAE01}" srcOrd="0" destOrd="0" presId="urn:microsoft.com/office/officeart/2009/3/layout/StepUpProcess"/>
    <dgm:cxn modelId="{B3F95C0A-C73E-4E74-BF29-67080D02E81F}" type="presParOf" srcId="{DE85B509-552E-49BE-91ED-B191F3B9A395}" destId="{94CCD9C2-B0A6-446B-9779-EB8ABEDE893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2F3C89-6D73-4ABC-AC6D-E87471949EB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301A01-80C5-48B1-BB53-78462698E96D}">
      <dgm:prSet phldrT="[Text]"/>
      <dgm:spPr/>
      <dgm:t>
        <a:bodyPr/>
        <a:lstStyle/>
        <a:p>
          <a:r>
            <a:rPr lang="en-US" dirty="0" smtClean="0"/>
            <a:t>trauma</a:t>
          </a:r>
          <a:endParaRPr lang="en-US" dirty="0"/>
        </a:p>
      </dgm:t>
    </dgm:pt>
    <dgm:pt modelId="{A8FB8804-1245-495B-AB5F-1F917A31FD8B}" type="parTrans" cxnId="{EDC2FB66-611F-4DE1-9184-D6ECB5D45A76}">
      <dgm:prSet/>
      <dgm:spPr/>
      <dgm:t>
        <a:bodyPr/>
        <a:lstStyle/>
        <a:p>
          <a:endParaRPr lang="en-US"/>
        </a:p>
      </dgm:t>
    </dgm:pt>
    <dgm:pt modelId="{0A90CFF4-7FDF-4624-B867-42438A4DB809}" type="sibTrans" cxnId="{EDC2FB66-611F-4DE1-9184-D6ECB5D45A76}">
      <dgm:prSet/>
      <dgm:spPr/>
      <dgm:t>
        <a:bodyPr/>
        <a:lstStyle/>
        <a:p>
          <a:endParaRPr lang="en-US"/>
        </a:p>
      </dgm:t>
    </dgm:pt>
    <dgm:pt modelId="{C7C833E0-661A-40FB-9046-050D6FEE2A94}">
      <dgm:prSet phldrT="[Text]" custT="1"/>
      <dgm:spPr/>
      <dgm:t>
        <a:bodyPr/>
        <a:lstStyle/>
        <a:p>
          <a:r>
            <a:rPr lang="en-US" sz="1600" dirty="0" smtClean="0"/>
            <a:t>coagulation</a:t>
          </a:r>
          <a:endParaRPr lang="en-US" sz="1600" dirty="0"/>
        </a:p>
      </dgm:t>
    </dgm:pt>
    <dgm:pt modelId="{2CCF9E57-B7D3-49FA-B3E7-B44D0233BCFB}" type="parTrans" cxnId="{4BEF95BE-F852-4E52-ABA3-EB35DC53310B}">
      <dgm:prSet/>
      <dgm:spPr/>
      <dgm:t>
        <a:bodyPr/>
        <a:lstStyle/>
        <a:p>
          <a:endParaRPr lang="en-US"/>
        </a:p>
      </dgm:t>
    </dgm:pt>
    <dgm:pt modelId="{EF43D1F3-45E4-4BA2-9BB4-ED42F67F3A7C}" type="sibTrans" cxnId="{4BEF95BE-F852-4E52-ABA3-EB35DC53310B}">
      <dgm:prSet/>
      <dgm:spPr/>
      <dgm:t>
        <a:bodyPr/>
        <a:lstStyle/>
        <a:p>
          <a:endParaRPr lang="en-US"/>
        </a:p>
      </dgm:t>
    </dgm:pt>
    <dgm:pt modelId="{A271CD4C-73CF-4C9D-9F4A-09EE8D9CC30B}">
      <dgm:prSet phldrT="[Text]" custT="1"/>
      <dgm:spPr/>
      <dgm:t>
        <a:bodyPr/>
        <a:lstStyle/>
        <a:p>
          <a:r>
            <a:rPr lang="en-US" sz="1600" dirty="0" smtClean="0"/>
            <a:t> </a:t>
          </a:r>
          <a:r>
            <a:rPr lang="en-US" sz="1600" dirty="0" err="1" smtClean="0"/>
            <a:t>Neuro</a:t>
          </a:r>
          <a:r>
            <a:rPr lang="en-US" sz="1600" dirty="0" smtClean="0"/>
            <a:t>-endocrine stress response</a:t>
          </a:r>
          <a:endParaRPr lang="en-US" sz="1600" dirty="0"/>
        </a:p>
      </dgm:t>
    </dgm:pt>
    <dgm:pt modelId="{C913902F-EF17-47FE-A732-3450E387B224}" type="parTrans" cxnId="{E21ADFE3-2422-4B94-89EE-2CF44B303BAC}">
      <dgm:prSet/>
      <dgm:spPr/>
      <dgm:t>
        <a:bodyPr/>
        <a:lstStyle/>
        <a:p>
          <a:endParaRPr lang="en-US"/>
        </a:p>
      </dgm:t>
    </dgm:pt>
    <dgm:pt modelId="{8251D115-BBC3-4697-A454-3AB498268BB4}" type="sibTrans" cxnId="{E21ADFE3-2422-4B94-89EE-2CF44B303BAC}">
      <dgm:prSet/>
      <dgm:spPr/>
      <dgm:t>
        <a:bodyPr/>
        <a:lstStyle/>
        <a:p>
          <a:endParaRPr lang="en-US"/>
        </a:p>
      </dgm:t>
    </dgm:pt>
    <dgm:pt modelId="{7090EA97-E0EB-4B2C-A18B-5B8DDD18A9F6}">
      <dgm:prSet phldrT="[Text]" custT="1"/>
      <dgm:spPr/>
      <dgm:t>
        <a:bodyPr/>
        <a:lstStyle/>
        <a:p>
          <a:r>
            <a:rPr lang="en-US" sz="1600" dirty="0" smtClean="0"/>
            <a:t>Immune cells</a:t>
          </a:r>
          <a:endParaRPr lang="en-US" sz="1600" dirty="0"/>
        </a:p>
      </dgm:t>
    </dgm:pt>
    <dgm:pt modelId="{737ECC38-9B47-4814-8822-77AAB0FBFCB3}" type="parTrans" cxnId="{011E401B-31E9-4451-B180-0C44A91314B5}">
      <dgm:prSet/>
      <dgm:spPr/>
      <dgm:t>
        <a:bodyPr/>
        <a:lstStyle/>
        <a:p>
          <a:endParaRPr lang="en-US"/>
        </a:p>
      </dgm:t>
    </dgm:pt>
    <dgm:pt modelId="{00E47F5A-BD69-43F2-B432-D80014CD9C07}" type="sibTrans" cxnId="{011E401B-31E9-4451-B180-0C44A91314B5}">
      <dgm:prSet/>
      <dgm:spPr/>
      <dgm:t>
        <a:bodyPr/>
        <a:lstStyle/>
        <a:p>
          <a:endParaRPr lang="en-US"/>
        </a:p>
      </dgm:t>
    </dgm:pt>
    <dgm:pt modelId="{2B1007F1-B57D-4A24-AF34-EA272FBC18CE}">
      <dgm:prSet phldrT="[Text]" custT="1"/>
      <dgm:spPr/>
      <dgm:t>
        <a:bodyPr/>
        <a:lstStyle/>
        <a:p>
          <a:r>
            <a:rPr lang="en-US" sz="1600" b="1" dirty="0" smtClean="0"/>
            <a:t>Complement</a:t>
          </a:r>
        </a:p>
        <a:p>
          <a:r>
            <a:rPr lang="en-US" sz="1600" dirty="0" smtClean="0"/>
            <a:t>Activation by DAMPs, </a:t>
          </a:r>
          <a:r>
            <a:rPr lang="en-US" sz="1600" dirty="0" err="1" smtClean="0"/>
            <a:t>trombin</a:t>
          </a:r>
          <a:endParaRPr lang="en-US" sz="1600" dirty="0"/>
        </a:p>
      </dgm:t>
    </dgm:pt>
    <dgm:pt modelId="{4CE45490-79CC-4328-BC28-D8FDA1E4F8A0}" type="parTrans" cxnId="{F1C1AD5F-0932-4E89-905F-DFA6E087CDF3}">
      <dgm:prSet/>
      <dgm:spPr/>
      <dgm:t>
        <a:bodyPr/>
        <a:lstStyle/>
        <a:p>
          <a:endParaRPr lang="en-US"/>
        </a:p>
      </dgm:t>
    </dgm:pt>
    <dgm:pt modelId="{FBD18CEB-75B0-415E-9385-66C2079BC1E2}" type="sibTrans" cxnId="{F1C1AD5F-0932-4E89-905F-DFA6E087CDF3}">
      <dgm:prSet/>
      <dgm:spPr/>
      <dgm:t>
        <a:bodyPr/>
        <a:lstStyle/>
        <a:p>
          <a:endParaRPr lang="en-US"/>
        </a:p>
      </dgm:t>
    </dgm:pt>
    <dgm:pt modelId="{4DC8F349-7ED0-4638-8BBA-BA010F30A3E7}" type="pres">
      <dgm:prSet presAssocID="{862F3C89-6D73-4ABC-AC6D-E87471949EB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2D8388-CB59-40A2-903C-1BCED0EC61DE}" type="pres">
      <dgm:prSet presAssocID="{05301A01-80C5-48B1-BB53-78462698E96D}" presName="centerShape" presStyleLbl="node0" presStyleIdx="0" presStyleCnt="1" custLinFactNeighborX="-1777" custLinFactNeighborY="456"/>
      <dgm:spPr/>
      <dgm:t>
        <a:bodyPr/>
        <a:lstStyle/>
        <a:p>
          <a:endParaRPr lang="en-US"/>
        </a:p>
      </dgm:t>
    </dgm:pt>
    <dgm:pt modelId="{1A192D87-A61B-49C0-8687-F28157430B81}" type="pres">
      <dgm:prSet presAssocID="{C7C833E0-661A-40FB-9046-050D6FEE2A94}" presName="node" presStyleLbl="node1" presStyleIdx="0" presStyleCnt="4" custScaleX="133186" custRadScaleRad="94661" custRadScaleInc="1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6E8BF-8949-493F-93F5-209C9F622B33}" type="pres">
      <dgm:prSet presAssocID="{C7C833E0-661A-40FB-9046-050D6FEE2A94}" presName="dummy" presStyleCnt="0"/>
      <dgm:spPr/>
    </dgm:pt>
    <dgm:pt modelId="{44C0D86B-9501-485F-A9DD-8E83D5E140C9}" type="pres">
      <dgm:prSet presAssocID="{EF43D1F3-45E4-4BA2-9BB4-ED42F67F3A7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219D301-9940-4A0F-AA75-EA207885AA0A}" type="pres">
      <dgm:prSet presAssocID="{A271CD4C-73CF-4C9D-9F4A-09EE8D9CC30B}" presName="node" presStyleLbl="node1" presStyleIdx="1" presStyleCnt="4" custScaleX="132940" custRadScaleRad="111002" custRadScaleInc="-10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690942-39BC-4E8A-97F0-4A6DC4F73B70}" type="pres">
      <dgm:prSet presAssocID="{A271CD4C-73CF-4C9D-9F4A-09EE8D9CC30B}" presName="dummy" presStyleCnt="0"/>
      <dgm:spPr/>
    </dgm:pt>
    <dgm:pt modelId="{997986F6-97BD-4CD9-9646-C58350D78FA7}" type="pres">
      <dgm:prSet presAssocID="{8251D115-BBC3-4697-A454-3AB498268BB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CC59A59A-AEBF-45B0-A27D-643EBF375775}" type="pres">
      <dgm:prSet presAssocID="{7090EA97-E0EB-4B2C-A18B-5B8DDD18A9F6}" presName="node" presStyleLbl="node1" presStyleIdx="2" presStyleCnt="4" custScaleX="136172" custRadScaleRad="99075" custRadScaleInc="-59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D88083-4711-4F6A-8FE0-FAB24C532AD8}" type="pres">
      <dgm:prSet presAssocID="{7090EA97-E0EB-4B2C-A18B-5B8DDD18A9F6}" presName="dummy" presStyleCnt="0"/>
      <dgm:spPr/>
    </dgm:pt>
    <dgm:pt modelId="{ABBD326D-7F5D-414A-8102-74035F228BED}" type="pres">
      <dgm:prSet presAssocID="{00E47F5A-BD69-43F2-B432-D80014CD9C0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92F7D03-907F-4996-BCEC-809FD4546B2D}" type="pres">
      <dgm:prSet presAssocID="{2B1007F1-B57D-4A24-AF34-EA272FBC18CE}" presName="node" presStyleLbl="node1" presStyleIdx="3" presStyleCnt="4" custScaleX="145975" custRadScaleRad="116778" custRadScaleInc="24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9D433-9290-4F8F-8D06-003F95251DA9}" type="pres">
      <dgm:prSet presAssocID="{2B1007F1-B57D-4A24-AF34-EA272FBC18CE}" presName="dummy" presStyleCnt="0"/>
      <dgm:spPr/>
    </dgm:pt>
    <dgm:pt modelId="{40E8E8B3-F4B3-4CA0-81C5-35DB0EF5E56C}" type="pres">
      <dgm:prSet presAssocID="{FBD18CEB-75B0-415E-9385-66C2079BC1E2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A86580A-EDEA-41CD-AD1F-00D7DAC71D61}" type="presOf" srcId="{05301A01-80C5-48B1-BB53-78462698E96D}" destId="{B52D8388-CB59-40A2-903C-1BCED0EC61DE}" srcOrd="0" destOrd="0" presId="urn:microsoft.com/office/officeart/2005/8/layout/radial6"/>
    <dgm:cxn modelId="{5D86CC41-EBBA-4505-98C2-282F819AB021}" type="presOf" srcId="{FBD18CEB-75B0-415E-9385-66C2079BC1E2}" destId="{40E8E8B3-F4B3-4CA0-81C5-35DB0EF5E56C}" srcOrd="0" destOrd="0" presId="urn:microsoft.com/office/officeart/2005/8/layout/radial6"/>
    <dgm:cxn modelId="{3A2E358A-DAAE-4AF9-9C63-57B6D9CECB3F}" type="presOf" srcId="{8251D115-BBC3-4697-A454-3AB498268BB4}" destId="{997986F6-97BD-4CD9-9646-C58350D78FA7}" srcOrd="0" destOrd="0" presId="urn:microsoft.com/office/officeart/2005/8/layout/radial6"/>
    <dgm:cxn modelId="{011E401B-31E9-4451-B180-0C44A91314B5}" srcId="{05301A01-80C5-48B1-BB53-78462698E96D}" destId="{7090EA97-E0EB-4B2C-A18B-5B8DDD18A9F6}" srcOrd="2" destOrd="0" parTransId="{737ECC38-9B47-4814-8822-77AAB0FBFCB3}" sibTransId="{00E47F5A-BD69-43F2-B432-D80014CD9C07}"/>
    <dgm:cxn modelId="{F1C1AD5F-0932-4E89-905F-DFA6E087CDF3}" srcId="{05301A01-80C5-48B1-BB53-78462698E96D}" destId="{2B1007F1-B57D-4A24-AF34-EA272FBC18CE}" srcOrd="3" destOrd="0" parTransId="{4CE45490-79CC-4328-BC28-D8FDA1E4F8A0}" sibTransId="{FBD18CEB-75B0-415E-9385-66C2079BC1E2}"/>
    <dgm:cxn modelId="{E21ADFE3-2422-4B94-89EE-2CF44B303BAC}" srcId="{05301A01-80C5-48B1-BB53-78462698E96D}" destId="{A271CD4C-73CF-4C9D-9F4A-09EE8D9CC30B}" srcOrd="1" destOrd="0" parTransId="{C913902F-EF17-47FE-A732-3450E387B224}" sibTransId="{8251D115-BBC3-4697-A454-3AB498268BB4}"/>
    <dgm:cxn modelId="{6F515F7E-5191-4A6B-BDD9-750B1752959D}" type="presOf" srcId="{7090EA97-E0EB-4B2C-A18B-5B8DDD18A9F6}" destId="{CC59A59A-AEBF-45B0-A27D-643EBF375775}" srcOrd="0" destOrd="0" presId="urn:microsoft.com/office/officeart/2005/8/layout/radial6"/>
    <dgm:cxn modelId="{68F839BD-08AB-4DFD-B90F-9BB8F0900F42}" type="presOf" srcId="{C7C833E0-661A-40FB-9046-050D6FEE2A94}" destId="{1A192D87-A61B-49C0-8687-F28157430B81}" srcOrd="0" destOrd="0" presId="urn:microsoft.com/office/officeart/2005/8/layout/radial6"/>
    <dgm:cxn modelId="{160BA795-25B7-4F1C-A93A-3D5C7D25A4D3}" type="presOf" srcId="{00E47F5A-BD69-43F2-B432-D80014CD9C07}" destId="{ABBD326D-7F5D-414A-8102-74035F228BED}" srcOrd="0" destOrd="0" presId="urn:microsoft.com/office/officeart/2005/8/layout/radial6"/>
    <dgm:cxn modelId="{EB542286-F6B0-4A2A-9306-55C0CE25745A}" type="presOf" srcId="{EF43D1F3-45E4-4BA2-9BB4-ED42F67F3A7C}" destId="{44C0D86B-9501-485F-A9DD-8E83D5E140C9}" srcOrd="0" destOrd="0" presId="urn:microsoft.com/office/officeart/2005/8/layout/radial6"/>
    <dgm:cxn modelId="{12F6EAAC-F70E-4BAB-8DA2-7A3AD412C10B}" type="presOf" srcId="{862F3C89-6D73-4ABC-AC6D-E87471949EB5}" destId="{4DC8F349-7ED0-4638-8BBA-BA010F30A3E7}" srcOrd="0" destOrd="0" presId="urn:microsoft.com/office/officeart/2005/8/layout/radial6"/>
    <dgm:cxn modelId="{EDC2FB66-611F-4DE1-9184-D6ECB5D45A76}" srcId="{862F3C89-6D73-4ABC-AC6D-E87471949EB5}" destId="{05301A01-80C5-48B1-BB53-78462698E96D}" srcOrd="0" destOrd="0" parTransId="{A8FB8804-1245-495B-AB5F-1F917A31FD8B}" sibTransId="{0A90CFF4-7FDF-4624-B867-42438A4DB809}"/>
    <dgm:cxn modelId="{FA5076E0-30A7-4348-BEAF-AA602C7A2AC5}" type="presOf" srcId="{A271CD4C-73CF-4C9D-9F4A-09EE8D9CC30B}" destId="{8219D301-9940-4A0F-AA75-EA207885AA0A}" srcOrd="0" destOrd="0" presId="urn:microsoft.com/office/officeart/2005/8/layout/radial6"/>
    <dgm:cxn modelId="{4BEF95BE-F852-4E52-ABA3-EB35DC53310B}" srcId="{05301A01-80C5-48B1-BB53-78462698E96D}" destId="{C7C833E0-661A-40FB-9046-050D6FEE2A94}" srcOrd="0" destOrd="0" parTransId="{2CCF9E57-B7D3-49FA-B3E7-B44D0233BCFB}" sibTransId="{EF43D1F3-45E4-4BA2-9BB4-ED42F67F3A7C}"/>
    <dgm:cxn modelId="{01FA837F-FD1F-4136-AA7E-7DED215A1081}" type="presOf" srcId="{2B1007F1-B57D-4A24-AF34-EA272FBC18CE}" destId="{692F7D03-907F-4996-BCEC-809FD4546B2D}" srcOrd="0" destOrd="0" presId="urn:microsoft.com/office/officeart/2005/8/layout/radial6"/>
    <dgm:cxn modelId="{8A22E49B-22BD-43D8-9D64-9CBCD42CCB76}" type="presParOf" srcId="{4DC8F349-7ED0-4638-8BBA-BA010F30A3E7}" destId="{B52D8388-CB59-40A2-903C-1BCED0EC61DE}" srcOrd="0" destOrd="0" presId="urn:microsoft.com/office/officeart/2005/8/layout/radial6"/>
    <dgm:cxn modelId="{9E5A465B-5C69-41BE-AFD0-BE5C947305DC}" type="presParOf" srcId="{4DC8F349-7ED0-4638-8BBA-BA010F30A3E7}" destId="{1A192D87-A61B-49C0-8687-F28157430B81}" srcOrd="1" destOrd="0" presId="urn:microsoft.com/office/officeart/2005/8/layout/radial6"/>
    <dgm:cxn modelId="{ABAC139A-9373-45B6-857F-FEABEA7D60DE}" type="presParOf" srcId="{4DC8F349-7ED0-4638-8BBA-BA010F30A3E7}" destId="{99C6E8BF-8949-493F-93F5-209C9F622B33}" srcOrd="2" destOrd="0" presId="urn:microsoft.com/office/officeart/2005/8/layout/radial6"/>
    <dgm:cxn modelId="{6EA11CAE-7532-4A93-A578-82B938C0AF43}" type="presParOf" srcId="{4DC8F349-7ED0-4638-8BBA-BA010F30A3E7}" destId="{44C0D86B-9501-485F-A9DD-8E83D5E140C9}" srcOrd="3" destOrd="0" presId="urn:microsoft.com/office/officeart/2005/8/layout/radial6"/>
    <dgm:cxn modelId="{00534F07-FE1D-4BF9-9592-4955E6752D1F}" type="presParOf" srcId="{4DC8F349-7ED0-4638-8BBA-BA010F30A3E7}" destId="{8219D301-9940-4A0F-AA75-EA207885AA0A}" srcOrd="4" destOrd="0" presId="urn:microsoft.com/office/officeart/2005/8/layout/radial6"/>
    <dgm:cxn modelId="{F08B1029-1568-4422-9F73-4EDE071A86FA}" type="presParOf" srcId="{4DC8F349-7ED0-4638-8BBA-BA010F30A3E7}" destId="{88690942-39BC-4E8A-97F0-4A6DC4F73B70}" srcOrd="5" destOrd="0" presId="urn:microsoft.com/office/officeart/2005/8/layout/radial6"/>
    <dgm:cxn modelId="{E79275E7-2696-4B7C-8970-0F341744F62B}" type="presParOf" srcId="{4DC8F349-7ED0-4638-8BBA-BA010F30A3E7}" destId="{997986F6-97BD-4CD9-9646-C58350D78FA7}" srcOrd="6" destOrd="0" presId="urn:microsoft.com/office/officeart/2005/8/layout/radial6"/>
    <dgm:cxn modelId="{7661B62E-A55E-4F0B-8999-F658882659F6}" type="presParOf" srcId="{4DC8F349-7ED0-4638-8BBA-BA010F30A3E7}" destId="{CC59A59A-AEBF-45B0-A27D-643EBF375775}" srcOrd="7" destOrd="0" presId="urn:microsoft.com/office/officeart/2005/8/layout/radial6"/>
    <dgm:cxn modelId="{6500EFCB-62C1-4DE6-8272-2C60E92BA668}" type="presParOf" srcId="{4DC8F349-7ED0-4638-8BBA-BA010F30A3E7}" destId="{E0D88083-4711-4F6A-8FE0-FAB24C532AD8}" srcOrd="8" destOrd="0" presId="urn:microsoft.com/office/officeart/2005/8/layout/radial6"/>
    <dgm:cxn modelId="{99219369-42B8-4376-B4B9-3F1303A6A20D}" type="presParOf" srcId="{4DC8F349-7ED0-4638-8BBA-BA010F30A3E7}" destId="{ABBD326D-7F5D-414A-8102-74035F228BED}" srcOrd="9" destOrd="0" presId="urn:microsoft.com/office/officeart/2005/8/layout/radial6"/>
    <dgm:cxn modelId="{67025FEC-C87D-45AE-B311-CE16AC630216}" type="presParOf" srcId="{4DC8F349-7ED0-4638-8BBA-BA010F30A3E7}" destId="{692F7D03-907F-4996-BCEC-809FD4546B2D}" srcOrd="10" destOrd="0" presId="urn:microsoft.com/office/officeart/2005/8/layout/radial6"/>
    <dgm:cxn modelId="{1F7B5E7B-B3DD-4C2D-98F7-E4AD003CF5B8}" type="presParOf" srcId="{4DC8F349-7ED0-4638-8BBA-BA010F30A3E7}" destId="{15B9D433-9290-4F8F-8D06-003F95251DA9}" srcOrd="11" destOrd="0" presId="urn:microsoft.com/office/officeart/2005/8/layout/radial6"/>
    <dgm:cxn modelId="{AFC4A072-E7BA-4431-A831-025D74DF68A3}" type="presParOf" srcId="{4DC8F349-7ED0-4638-8BBA-BA010F30A3E7}" destId="{40E8E8B3-F4B3-4CA0-81C5-35DB0EF5E56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387125-D885-4FE1-B269-5A1A1C1E975F}" type="doc">
      <dgm:prSet loTypeId="urn:microsoft.com/office/officeart/2005/8/layout/bProcess4" loCatId="process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5ED6F4-FD41-4EE5-8E30-920F3729C1A3}">
      <dgm:prSet phldrT="[Text]"/>
      <dgm:spPr/>
      <dgm:t>
        <a:bodyPr/>
        <a:lstStyle/>
        <a:p>
          <a:r>
            <a:rPr lang="en-US" dirty="0" smtClean="0"/>
            <a:t>Injury</a:t>
          </a:r>
          <a:endParaRPr lang="en-US" dirty="0"/>
        </a:p>
      </dgm:t>
    </dgm:pt>
    <dgm:pt modelId="{479F9C00-8882-4283-A5F4-0563DA1173C4}" type="parTrans" cxnId="{4539CF26-AC9F-4B3D-AF14-E5A168430D47}">
      <dgm:prSet/>
      <dgm:spPr/>
      <dgm:t>
        <a:bodyPr/>
        <a:lstStyle/>
        <a:p>
          <a:endParaRPr lang="en-US"/>
        </a:p>
      </dgm:t>
    </dgm:pt>
    <dgm:pt modelId="{CE28A0DE-D456-423C-9036-5369A2C7C04E}" type="sibTrans" cxnId="{4539CF26-AC9F-4B3D-AF14-E5A168430D47}">
      <dgm:prSet/>
      <dgm:spPr/>
      <dgm:t>
        <a:bodyPr/>
        <a:lstStyle/>
        <a:p>
          <a:endParaRPr lang="en-US"/>
        </a:p>
      </dgm:t>
    </dgm:pt>
    <dgm:pt modelId="{87C14FB2-859F-4971-A238-037513EFE413}">
      <dgm:prSet phldrT="[Text]"/>
      <dgm:spPr/>
      <dgm:t>
        <a:bodyPr/>
        <a:lstStyle/>
        <a:p>
          <a:r>
            <a:rPr lang="en-US" dirty="0" smtClean="0"/>
            <a:t>Shock, whole body </a:t>
          </a:r>
          <a:r>
            <a:rPr lang="en-US" dirty="0" err="1" smtClean="0"/>
            <a:t>hypoperfusion</a:t>
          </a:r>
          <a:endParaRPr lang="en-US" dirty="0"/>
        </a:p>
      </dgm:t>
    </dgm:pt>
    <dgm:pt modelId="{05B548A1-E4FB-491B-8763-84C5CBA2BE98}" type="parTrans" cxnId="{604B0B8E-FE73-41B5-AC85-4F144726AA3A}">
      <dgm:prSet/>
      <dgm:spPr/>
      <dgm:t>
        <a:bodyPr/>
        <a:lstStyle/>
        <a:p>
          <a:endParaRPr lang="en-US"/>
        </a:p>
      </dgm:t>
    </dgm:pt>
    <dgm:pt modelId="{46EDC129-74A8-40F8-9B0E-D6896C69171D}" type="sibTrans" cxnId="{604B0B8E-FE73-41B5-AC85-4F144726AA3A}">
      <dgm:prSet/>
      <dgm:spPr/>
      <dgm:t>
        <a:bodyPr/>
        <a:lstStyle/>
        <a:p>
          <a:endParaRPr lang="en-US"/>
        </a:p>
      </dgm:t>
    </dgm:pt>
    <dgm:pt modelId="{81741702-EDF7-4EFF-9E68-245DFAFBF942}">
      <dgm:prSet phldrT="[Text]"/>
      <dgm:spPr/>
      <dgm:t>
        <a:bodyPr/>
        <a:lstStyle/>
        <a:p>
          <a:r>
            <a:rPr lang="en-US" dirty="0" smtClean="0"/>
            <a:t>Release of cytokines</a:t>
          </a:r>
          <a:endParaRPr lang="en-US" dirty="0"/>
        </a:p>
      </dgm:t>
    </dgm:pt>
    <dgm:pt modelId="{CA89441A-B2F8-4059-B87A-A2C6145ED6EC}" type="parTrans" cxnId="{D4C590F1-1E56-4905-A00D-D265982CBF2D}">
      <dgm:prSet/>
      <dgm:spPr/>
      <dgm:t>
        <a:bodyPr/>
        <a:lstStyle/>
        <a:p>
          <a:endParaRPr lang="en-US"/>
        </a:p>
      </dgm:t>
    </dgm:pt>
    <dgm:pt modelId="{F6BDFA49-4A2D-4645-A5E3-70FB218021ED}" type="sibTrans" cxnId="{D4C590F1-1E56-4905-A00D-D265982CBF2D}">
      <dgm:prSet/>
      <dgm:spPr/>
      <dgm:t>
        <a:bodyPr/>
        <a:lstStyle/>
        <a:p>
          <a:endParaRPr lang="en-US"/>
        </a:p>
      </dgm:t>
    </dgm:pt>
    <dgm:pt modelId="{27FCE823-E951-4D09-B671-64172FC6F5F4}">
      <dgm:prSet phldrT="[Text]"/>
      <dgm:spPr/>
      <dgm:t>
        <a:bodyPr/>
        <a:lstStyle/>
        <a:p>
          <a:r>
            <a:rPr lang="en-US" dirty="0" smtClean="0"/>
            <a:t>resuscitation</a:t>
          </a:r>
          <a:endParaRPr lang="en-US" dirty="0"/>
        </a:p>
      </dgm:t>
    </dgm:pt>
    <dgm:pt modelId="{4FB995F7-229A-4A17-9406-5432F724F4B3}" type="parTrans" cxnId="{AA1F596C-909F-4AA4-8EE5-E115EEB20C73}">
      <dgm:prSet/>
      <dgm:spPr/>
      <dgm:t>
        <a:bodyPr/>
        <a:lstStyle/>
        <a:p>
          <a:endParaRPr lang="en-US"/>
        </a:p>
      </dgm:t>
    </dgm:pt>
    <dgm:pt modelId="{2635EF7D-B4FE-450A-BE1C-C4453C7C4BC5}" type="sibTrans" cxnId="{AA1F596C-909F-4AA4-8EE5-E115EEB20C73}">
      <dgm:prSet/>
      <dgm:spPr/>
      <dgm:t>
        <a:bodyPr/>
        <a:lstStyle/>
        <a:p>
          <a:endParaRPr lang="en-US"/>
        </a:p>
      </dgm:t>
    </dgm:pt>
    <dgm:pt modelId="{36CFC4D9-D67E-40B2-BF60-0B5ADE4804C1}">
      <dgm:prSet phldrT="[Text]"/>
      <dgm:spPr/>
      <dgm:t>
        <a:bodyPr/>
        <a:lstStyle/>
        <a:p>
          <a:r>
            <a:rPr lang="en-US" dirty="0" smtClean="0"/>
            <a:t>Reperfusion of </a:t>
          </a:r>
          <a:r>
            <a:rPr lang="en-US" dirty="0" err="1" smtClean="0"/>
            <a:t>ischaemic</a:t>
          </a:r>
          <a:r>
            <a:rPr lang="en-US" dirty="0" smtClean="0"/>
            <a:t> gut</a:t>
          </a:r>
          <a:endParaRPr lang="en-US" dirty="0"/>
        </a:p>
      </dgm:t>
    </dgm:pt>
    <dgm:pt modelId="{7BB2FB0A-FA24-44EC-A24B-3C666127F84E}" type="parTrans" cxnId="{65B384DF-FB27-4FC3-AEBA-8B0AAC6D6C7E}">
      <dgm:prSet/>
      <dgm:spPr/>
      <dgm:t>
        <a:bodyPr/>
        <a:lstStyle/>
        <a:p>
          <a:endParaRPr lang="en-US"/>
        </a:p>
      </dgm:t>
    </dgm:pt>
    <dgm:pt modelId="{6925BC7E-3084-421F-9300-C969411A5820}" type="sibTrans" cxnId="{65B384DF-FB27-4FC3-AEBA-8B0AAC6D6C7E}">
      <dgm:prSet/>
      <dgm:spPr/>
      <dgm:t>
        <a:bodyPr/>
        <a:lstStyle/>
        <a:p>
          <a:endParaRPr lang="en-US"/>
        </a:p>
      </dgm:t>
    </dgm:pt>
    <dgm:pt modelId="{CBEE5CF5-6864-409F-9C5D-18C32DECBE16}">
      <dgm:prSet phldrT="[Text]"/>
      <dgm:spPr/>
      <dgm:t>
        <a:bodyPr/>
        <a:lstStyle/>
        <a:p>
          <a:r>
            <a:rPr lang="en-US" dirty="0" smtClean="0"/>
            <a:t>Mediators return to circulation</a:t>
          </a:r>
          <a:endParaRPr lang="en-US" dirty="0"/>
        </a:p>
      </dgm:t>
    </dgm:pt>
    <dgm:pt modelId="{A1637EC1-EE2F-477D-909C-46F3BBC1A2EE}" type="parTrans" cxnId="{9ACA1AA8-25BC-4B7A-9902-B67BAA33DB80}">
      <dgm:prSet/>
      <dgm:spPr/>
      <dgm:t>
        <a:bodyPr/>
        <a:lstStyle/>
        <a:p>
          <a:endParaRPr lang="en-US"/>
        </a:p>
      </dgm:t>
    </dgm:pt>
    <dgm:pt modelId="{DC8F88A4-54B0-4D13-88E2-A68ADBAF4B61}" type="sibTrans" cxnId="{9ACA1AA8-25BC-4B7A-9902-B67BAA33DB80}">
      <dgm:prSet/>
      <dgm:spPr/>
      <dgm:t>
        <a:bodyPr/>
        <a:lstStyle/>
        <a:p>
          <a:endParaRPr lang="en-US"/>
        </a:p>
      </dgm:t>
    </dgm:pt>
    <dgm:pt modelId="{3B83DF22-3398-4A6A-9ACC-8C2D3EEB8F85}">
      <dgm:prSet phldrT="[Text]"/>
      <dgm:spPr/>
      <dgm:t>
        <a:bodyPr/>
        <a:lstStyle/>
        <a:p>
          <a:r>
            <a:rPr lang="en-US" dirty="0" smtClean="0"/>
            <a:t>Prime PMNs—PMNs </a:t>
          </a:r>
          <a:r>
            <a:rPr lang="en-US" dirty="0" err="1" smtClean="0"/>
            <a:t>mobilise</a:t>
          </a:r>
          <a:r>
            <a:rPr lang="en-US" dirty="0" smtClean="0"/>
            <a:t> to circulation </a:t>
          </a:r>
          <a:endParaRPr lang="en-US" dirty="0"/>
        </a:p>
      </dgm:t>
    </dgm:pt>
    <dgm:pt modelId="{A69704C7-31B8-4A68-9048-F9D372A1417A}" type="parTrans" cxnId="{AB00B351-B656-4B54-916B-ACC85ED87B7D}">
      <dgm:prSet/>
      <dgm:spPr/>
      <dgm:t>
        <a:bodyPr/>
        <a:lstStyle/>
        <a:p>
          <a:endParaRPr lang="en-US"/>
        </a:p>
      </dgm:t>
    </dgm:pt>
    <dgm:pt modelId="{CF219DC2-6C33-44D4-BE2D-EDFFC01C50CC}" type="sibTrans" cxnId="{AB00B351-B656-4B54-916B-ACC85ED87B7D}">
      <dgm:prSet/>
      <dgm:spPr/>
      <dgm:t>
        <a:bodyPr/>
        <a:lstStyle/>
        <a:p>
          <a:endParaRPr lang="en-US"/>
        </a:p>
      </dgm:t>
    </dgm:pt>
    <dgm:pt modelId="{4FC1E5C1-D59D-453A-9FF3-6A05463BBEFD}">
      <dgm:prSet phldrT="[Text]"/>
      <dgm:spPr/>
      <dgm:t>
        <a:bodyPr/>
        <a:lstStyle/>
        <a:p>
          <a:r>
            <a:rPr lang="en-US" dirty="0" smtClean="0"/>
            <a:t>Significant </a:t>
          </a:r>
          <a:r>
            <a:rPr lang="en-US" dirty="0" err="1" smtClean="0"/>
            <a:t>leucocytosis</a:t>
          </a:r>
          <a:r>
            <a:rPr lang="en-US" dirty="0" smtClean="0"/>
            <a:t>  at 3h post injury</a:t>
          </a:r>
          <a:endParaRPr lang="en-US" dirty="0"/>
        </a:p>
      </dgm:t>
    </dgm:pt>
    <dgm:pt modelId="{8530B44C-310A-463A-9F3D-A4F3F2D9CFFE}" type="parTrans" cxnId="{F5FF84A8-D011-4B17-B56B-CF16FCC41515}">
      <dgm:prSet/>
      <dgm:spPr/>
      <dgm:t>
        <a:bodyPr/>
        <a:lstStyle/>
        <a:p>
          <a:endParaRPr lang="en-US"/>
        </a:p>
      </dgm:t>
    </dgm:pt>
    <dgm:pt modelId="{101589D0-1814-44B2-8769-D087DB32A4B7}" type="sibTrans" cxnId="{F5FF84A8-D011-4B17-B56B-CF16FCC41515}">
      <dgm:prSet/>
      <dgm:spPr/>
      <dgm:t>
        <a:bodyPr/>
        <a:lstStyle/>
        <a:p>
          <a:endParaRPr lang="en-US"/>
        </a:p>
      </dgm:t>
    </dgm:pt>
    <dgm:pt modelId="{BE99E2BC-C696-4401-BDFB-5CECC0715E50}">
      <dgm:prSet phldrT="[Text]"/>
      <dgm:spPr/>
      <dgm:t>
        <a:bodyPr/>
        <a:lstStyle/>
        <a:p>
          <a:r>
            <a:rPr lang="en-US" dirty="0" smtClean="0"/>
            <a:t>vulnerable window </a:t>
          </a:r>
          <a:endParaRPr lang="en-US" dirty="0"/>
        </a:p>
      </dgm:t>
    </dgm:pt>
    <dgm:pt modelId="{393A88B2-A858-4D94-AB39-255C03C8BD6E}" type="parTrans" cxnId="{6253D839-9C6A-4BAC-8E59-F8D3883E0377}">
      <dgm:prSet/>
      <dgm:spPr/>
      <dgm:t>
        <a:bodyPr/>
        <a:lstStyle/>
        <a:p>
          <a:endParaRPr lang="en-US"/>
        </a:p>
      </dgm:t>
    </dgm:pt>
    <dgm:pt modelId="{90966926-222F-42A3-A30A-44DBBB807808}" type="sibTrans" cxnId="{6253D839-9C6A-4BAC-8E59-F8D3883E0377}">
      <dgm:prSet/>
      <dgm:spPr/>
      <dgm:t>
        <a:bodyPr/>
        <a:lstStyle/>
        <a:p>
          <a:endParaRPr lang="en-US"/>
        </a:p>
      </dgm:t>
    </dgm:pt>
    <dgm:pt modelId="{E97CAF34-B859-49B4-BAAB-C7039C7C3184}" type="pres">
      <dgm:prSet presAssocID="{E9387125-D885-4FE1-B269-5A1A1C1E975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C2782056-50AE-41B0-80A8-214B96C6AEF1}" type="pres">
      <dgm:prSet presAssocID="{BA5ED6F4-FD41-4EE5-8E30-920F3729C1A3}" presName="compNode" presStyleCnt="0"/>
      <dgm:spPr/>
    </dgm:pt>
    <dgm:pt modelId="{AA11BFF9-C7FA-4A98-98FD-4ABD7D3D3A22}" type="pres">
      <dgm:prSet presAssocID="{BA5ED6F4-FD41-4EE5-8E30-920F3729C1A3}" presName="dummyConnPt" presStyleCnt="0"/>
      <dgm:spPr/>
    </dgm:pt>
    <dgm:pt modelId="{5CAB8374-D9E2-4B5D-B1ED-51BFAB1FA309}" type="pres">
      <dgm:prSet presAssocID="{BA5ED6F4-FD41-4EE5-8E30-920F3729C1A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4854A3-46AB-4735-94E1-3CC8AFFB5C28}" type="pres">
      <dgm:prSet presAssocID="{CE28A0DE-D456-423C-9036-5369A2C7C04E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4D18CAEC-ECDD-403B-A02C-7F6AC7BF6863}" type="pres">
      <dgm:prSet presAssocID="{87C14FB2-859F-4971-A238-037513EFE413}" presName="compNode" presStyleCnt="0"/>
      <dgm:spPr/>
    </dgm:pt>
    <dgm:pt modelId="{7EC0702C-FFF1-41F6-A833-8C6094010A2C}" type="pres">
      <dgm:prSet presAssocID="{87C14FB2-859F-4971-A238-037513EFE413}" presName="dummyConnPt" presStyleCnt="0"/>
      <dgm:spPr/>
    </dgm:pt>
    <dgm:pt modelId="{E5A395D9-C6C3-447E-882C-A3393931D5F2}" type="pres">
      <dgm:prSet presAssocID="{87C14FB2-859F-4971-A238-037513EFE413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0F3671-48AD-4F17-9CC8-D35E667A130B}" type="pres">
      <dgm:prSet presAssocID="{46EDC129-74A8-40F8-9B0E-D6896C69171D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618B155F-B61B-4819-944A-9E1E9F8CDEB1}" type="pres">
      <dgm:prSet presAssocID="{81741702-EDF7-4EFF-9E68-245DFAFBF942}" presName="compNode" presStyleCnt="0"/>
      <dgm:spPr/>
    </dgm:pt>
    <dgm:pt modelId="{89C1D3BB-9FAE-45C2-A8E5-B50F0EBBCAF3}" type="pres">
      <dgm:prSet presAssocID="{81741702-EDF7-4EFF-9E68-245DFAFBF942}" presName="dummyConnPt" presStyleCnt="0"/>
      <dgm:spPr/>
    </dgm:pt>
    <dgm:pt modelId="{410C22BF-E282-48A8-8E91-DCE38FFA7F0F}" type="pres">
      <dgm:prSet presAssocID="{81741702-EDF7-4EFF-9E68-245DFAFBF94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66A1B7-6B8E-4526-9955-E09E17A89DE6}" type="pres">
      <dgm:prSet presAssocID="{F6BDFA49-4A2D-4645-A5E3-70FB218021ED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0ACCAFE0-C50B-437D-8F84-A6E1F6B1E1CE}" type="pres">
      <dgm:prSet presAssocID="{27FCE823-E951-4D09-B671-64172FC6F5F4}" presName="compNode" presStyleCnt="0"/>
      <dgm:spPr/>
    </dgm:pt>
    <dgm:pt modelId="{22FE2001-E19A-484A-88B5-E4486C66AE21}" type="pres">
      <dgm:prSet presAssocID="{27FCE823-E951-4D09-B671-64172FC6F5F4}" presName="dummyConnPt" presStyleCnt="0"/>
      <dgm:spPr/>
    </dgm:pt>
    <dgm:pt modelId="{3C091F29-AB88-4E5F-A7EE-8D056BCFC472}" type="pres">
      <dgm:prSet presAssocID="{27FCE823-E951-4D09-B671-64172FC6F5F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D019B4-B128-4981-99D2-4E6B31C0465A}" type="pres">
      <dgm:prSet presAssocID="{2635EF7D-B4FE-450A-BE1C-C4453C7C4BC5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26A41E21-5BAB-4AAD-BF72-6770814C7EC8}" type="pres">
      <dgm:prSet presAssocID="{36CFC4D9-D67E-40B2-BF60-0B5ADE4804C1}" presName="compNode" presStyleCnt="0"/>
      <dgm:spPr/>
    </dgm:pt>
    <dgm:pt modelId="{2F9978E9-8622-41AD-B2F5-E42E16E882A7}" type="pres">
      <dgm:prSet presAssocID="{36CFC4D9-D67E-40B2-BF60-0B5ADE4804C1}" presName="dummyConnPt" presStyleCnt="0"/>
      <dgm:spPr/>
    </dgm:pt>
    <dgm:pt modelId="{8E6EB8AE-A5A6-4E2C-8C68-C9E832463037}" type="pres">
      <dgm:prSet presAssocID="{36CFC4D9-D67E-40B2-BF60-0B5ADE4804C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46B759-E897-4B65-8C4C-1C23A92DC6B0}" type="pres">
      <dgm:prSet presAssocID="{6925BC7E-3084-421F-9300-C969411A5820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08FE4C90-63B2-4DF6-A0B9-C96E3B4B6CDB}" type="pres">
      <dgm:prSet presAssocID="{CBEE5CF5-6864-409F-9C5D-18C32DECBE16}" presName="compNode" presStyleCnt="0"/>
      <dgm:spPr/>
    </dgm:pt>
    <dgm:pt modelId="{BEC48A75-3ED5-438A-BDEA-677298EEA897}" type="pres">
      <dgm:prSet presAssocID="{CBEE5CF5-6864-409F-9C5D-18C32DECBE16}" presName="dummyConnPt" presStyleCnt="0"/>
      <dgm:spPr/>
    </dgm:pt>
    <dgm:pt modelId="{7FE916FC-143F-467C-8CEA-F86A536DF2B6}" type="pres">
      <dgm:prSet presAssocID="{CBEE5CF5-6864-409F-9C5D-18C32DECBE1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10B985-3A69-4401-BEEB-3105C8BF8843}" type="pres">
      <dgm:prSet presAssocID="{DC8F88A4-54B0-4D13-88E2-A68ADBAF4B61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120A377E-0452-40D5-A2D9-4815916921CF}" type="pres">
      <dgm:prSet presAssocID="{3B83DF22-3398-4A6A-9ACC-8C2D3EEB8F85}" presName="compNode" presStyleCnt="0"/>
      <dgm:spPr/>
    </dgm:pt>
    <dgm:pt modelId="{B6DE97FC-F0DE-41CF-8670-0365147658C3}" type="pres">
      <dgm:prSet presAssocID="{3B83DF22-3398-4A6A-9ACC-8C2D3EEB8F85}" presName="dummyConnPt" presStyleCnt="0"/>
      <dgm:spPr/>
    </dgm:pt>
    <dgm:pt modelId="{1C5F8F9F-9A53-4D8D-B3C9-B50686E7FD5C}" type="pres">
      <dgm:prSet presAssocID="{3B83DF22-3398-4A6A-9ACC-8C2D3EEB8F8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4BC3F1-FF62-46C2-9515-067359AD4179}" type="pres">
      <dgm:prSet presAssocID="{CF219DC2-6C33-44D4-BE2D-EDFFC01C50CC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50F3BCCC-6A4F-4F9C-9DFB-F17257F20F32}" type="pres">
      <dgm:prSet presAssocID="{4FC1E5C1-D59D-453A-9FF3-6A05463BBEFD}" presName="compNode" presStyleCnt="0"/>
      <dgm:spPr/>
    </dgm:pt>
    <dgm:pt modelId="{0EF573D7-250C-4BBA-95BA-56B86D4766BC}" type="pres">
      <dgm:prSet presAssocID="{4FC1E5C1-D59D-453A-9FF3-6A05463BBEFD}" presName="dummyConnPt" presStyleCnt="0"/>
      <dgm:spPr/>
    </dgm:pt>
    <dgm:pt modelId="{B7305F66-882C-40AC-8144-9CD342F8A952}" type="pres">
      <dgm:prSet presAssocID="{4FC1E5C1-D59D-453A-9FF3-6A05463BBEFD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12791-1F6B-463C-A707-81E3CABBF855}" type="pres">
      <dgm:prSet presAssocID="{101589D0-1814-44B2-8769-D087DB32A4B7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F8397E91-B78C-4708-BDC7-2967BA2EA48C}" type="pres">
      <dgm:prSet presAssocID="{BE99E2BC-C696-4401-BDFB-5CECC0715E50}" presName="compNode" presStyleCnt="0"/>
      <dgm:spPr/>
    </dgm:pt>
    <dgm:pt modelId="{E1549CF3-C97D-4ED5-A157-5C80E19E3864}" type="pres">
      <dgm:prSet presAssocID="{BE99E2BC-C696-4401-BDFB-5CECC0715E50}" presName="dummyConnPt" presStyleCnt="0"/>
      <dgm:spPr/>
    </dgm:pt>
    <dgm:pt modelId="{60431AA3-D7D6-433F-99EE-0F48F5DA54A4}" type="pres">
      <dgm:prSet presAssocID="{BE99E2BC-C696-4401-BDFB-5CECC0715E5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3B4AE-3E2E-4EAD-9D7B-ABC037FB1E5E}" type="presOf" srcId="{DC8F88A4-54B0-4D13-88E2-A68ADBAF4B61}" destId="{4310B985-3A69-4401-BEEB-3105C8BF8843}" srcOrd="0" destOrd="0" presId="urn:microsoft.com/office/officeart/2005/8/layout/bProcess4"/>
    <dgm:cxn modelId="{9ACA1AA8-25BC-4B7A-9902-B67BAA33DB80}" srcId="{E9387125-D885-4FE1-B269-5A1A1C1E975F}" destId="{CBEE5CF5-6864-409F-9C5D-18C32DECBE16}" srcOrd="5" destOrd="0" parTransId="{A1637EC1-EE2F-477D-909C-46F3BBC1A2EE}" sibTransId="{DC8F88A4-54B0-4D13-88E2-A68ADBAF4B61}"/>
    <dgm:cxn modelId="{604B0B8E-FE73-41B5-AC85-4F144726AA3A}" srcId="{E9387125-D885-4FE1-B269-5A1A1C1E975F}" destId="{87C14FB2-859F-4971-A238-037513EFE413}" srcOrd="1" destOrd="0" parTransId="{05B548A1-E4FB-491B-8763-84C5CBA2BE98}" sibTransId="{46EDC129-74A8-40F8-9B0E-D6896C69171D}"/>
    <dgm:cxn modelId="{F381D615-F395-41CE-8C5B-F9E3BD8F68F9}" type="presOf" srcId="{4FC1E5C1-D59D-453A-9FF3-6A05463BBEFD}" destId="{B7305F66-882C-40AC-8144-9CD342F8A952}" srcOrd="0" destOrd="0" presId="urn:microsoft.com/office/officeart/2005/8/layout/bProcess4"/>
    <dgm:cxn modelId="{3E3B3769-F394-44DC-A755-22A7DC8EDC46}" type="presOf" srcId="{BE99E2BC-C696-4401-BDFB-5CECC0715E50}" destId="{60431AA3-D7D6-433F-99EE-0F48F5DA54A4}" srcOrd="0" destOrd="0" presId="urn:microsoft.com/office/officeart/2005/8/layout/bProcess4"/>
    <dgm:cxn modelId="{27D1E688-05ED-4468-9AA2-49479573EB59}" type="presOf" srcId="{3B83DF22-3398-4A6A-9ACC-8C2D3EEB8F85}" destId="{1C5F8F9F-9A53-4D8D-B3C9-B50686E7FD5C}" srcOrd="0" destOrd="0" presId="urn:microsoft.com/office/officeart/2005/8/layout/bProcess4"/>
    <dgm:cxn modelId="{CEEEED0D-DF14-4FC7-8B78-949CB19ACBCA}" type="presOf" srcId="{46EDC129-74A8-40F8-9B0E-D6896C69171D}" destId="{E30F3671-48AD-4F17-9CC8-D35E667A130B}" srcOrd="0" destOrd="0" presId="urn:microsoft.com/office/officeart/2005/8/layout/bProcess4"/>
    <dgm:cxn modelId="{AF7C161A-6A68-445A-8169-84D0182E8AD0}" type="presOf" srcId="{CF219DC2-6C33-44D4-BE2D-EDFFC01C50CC}" destId="{574BC3F1-FF62-46C2-9515-067359AD4179}" srcOrd="0" destOrd="0" presId="urn:microsoft.com/office/officeart/2005/8/layout/bProcess4"/>
    <dgm:cxn modelId="{CAC037C2-EC71-4F91-8CF8-DE433DA59154}" type="presOf" srcId="{81741702-EDF7-4EFF-9E68-245DFAFBF942}" destId="{410C22BF-E282-48A8-8E91-DCE38FFA7F0F}" srcOrd="0" destOrd="0" presId="urn:microsoft.com/office/officeart/2005/8/layout/bProcess4"/>
    <dgm:cxn modelId="{AA1F596C-909F-4AA4-8EE5-E115EEB20C73}" srcId="{E9387125-D885-4FE1-B269-5A1A1C1E975F}" destId="{27FCE823-E951-4D09-B671-64172FC6F5F4}" srcOrd="3" destOrd="0" parTransId="{4FB995F7-229A-4A17-9406-5432F724F4B3}" sibTransId="{2635EF7D-B4FE-450A-BE1C-C4453C7C4BC5}"/>
    <dgm:cxn modelId="{D4C590F1-1E56-4905-A00D-D265982CBF2D}" srcId="{E9387125-D885-4FE1-B269-5A1A1C1E975F}" destId="{81741702-EDF7-4EFF-9E68-245DFAFBF942}" srcOrd="2" destOrd="0" parTransId="{CA89441A-B2F8-4059-B87A-A2C6145ED6EC}" sibTransId="{F6BDFA49-4A2D-4645-A5E3-70FB218021ED}"/>
    <dgm:cxn modelId="{C10DD5EE-ED52-474E-8E29-376F6662C75A}" type="presOf" srcId="{87C14FB2-859F-4971-A238-037513EFE413}" destId="{E5A395D9-C6C3-447E-882C-A3393931D5F2}" srcOrd="0" destOrd="0" presId="urn:microsoft.com/office/officeart/2005/8/layout/bProcess4"/>
    <dgm:cxn modelId="{4539CF26-AC9F-4B3D-AF14-E5A168430D47}" srcId="{E9387125-D885-4FE1-B269-5A1A1C1E975F}" destId="{BA5ED6F4-FD41-4EE5-8E30-920F3729C1A3}" srcOrd="0" destOrd="0" parTransId="{479F9C00-8882-4283-A5F4-0563DA1173C4}" sibTransId="{CE28A0DE-D456-423C-9036-5369A2C7C04E}"/>
    <dgm:cxn modelId="{16724FC4-B91A-489D-B5CB-E0A3809F4A40}" type="presOf" srcId="{101589D0-1814-44B2-8769-D087DB32A4B7}" destId="{F2312791-1F6B-463C-A707-81E3CABBF855}" srcOrd="0" destOrd="0" presId="urn:microsoft.com/office/officeart/2005/8/layout/bProcess4"/>
    <dgm:cxn modelId="{0743D393-839C-4078-8EE0-B2C08B09307D}" type="presOf" srcId="{36CFC4D9-D67E-40B2-BF60-0B5ADE4804C1}" destId="{8E6EB8AE-A5A6-4E2C-8C68-C9E832463037}" srcOrd="0" destOrd="0" presId="urn:microsoft.com/office/officeart/2005/8/layout/bProcess4"/>
    <dgm:cxn modelId="{6253D839-9C6A-4BAC-8E59-F8D3883E0377}" srcId="{E9387125-D885-4FE1-B269-5A1A1C1E975F}" destId="{BE99E2BC-C696-4401-BDFB-5CECC0715E50}" srcOrd="8" destOrd="0" parTransId="{393A88B2-A858-4D94-AB39-255C03C8BD6E}" sibTransId="{90966926-222F-42A3-A30A-44DBBB807808}"/>
    <dgm:cxn modelId="{65B384DF-FB27-4FC3-AEBA-8B0AAC6D6C7E}" srcId="{E9387125-D885-4FE1-B269-5A1A1C1E975F}" destId="{36CFC4D9-D67E-40B2-BF60-0B5ADE4804C1}" srcOrd="4" destOrd="0" parTransId="{7BB2FB0A-FA24-44EC-A24B-3C666127F84E}" sibTransId="{6925BC7E-3084-421F-9300-C969411A5820}"/>
    <dgm:cxn modelId="{EE0DFC3F-4163-454A-815F-FCFF3D0AD68F}" type="presOf" srcId="{E9387125-D885-4FE1-B269-5A1A1C1E975F}" destId="{E97CAF34-B859-49B4-BAAB-C7039C7C3184}" srcOrd="0" destOrd="0" presId="urn:microsoft.com/office/officeart/2005/8/layout/bProcess4"/>
    <dgm:cxn modelId="{F5FF84A8-D011-4B17-B56B-CF16FCC41515}" srcId="{E9387125-D885-4FE1-B269-5A1A1C1E975F}" destId="{4FC1E5C1-D59D-453A-9FF3-6A05463BBEFD}" srcOrd="7" destOrd="0" parTransId="{8530B44C-310A-463A-9F3D-A4F3F2D9CFFE}" sibTransId="{101589D0-1814-44B2-8769-D087DB32A4B7}"/>
    <dgm:cxn modelId="{AB00B351-B656-4B54-916B-ACC85ED87B7D}" srcId="{E9387125-D885-4FE1-B269-5A1A1C1E975F}" destId="{3B83DF22-3398-4A6A-9ACC-8C2D3EEB8F85}" srcOrd="6" destOrd="0" parTransId="{A69704C7-31B8-4A68-9048-F9D372A1417A}" sibTransId="{CF219DC2-6C33-44D4-BE2D-EDFFC01C50CC}"/>
    <dgm:cxn modelId="{2E5AC114-DD02-4D39-BB2C-A05E24374290}" type="presOf" srcId="{CBEE5CF5-6864-409F-9C5D-18C32DECBE16}" destId="{7FE916FC-143F-467C-8CEA-F86A536DF2B6}" srcOrd="0" destOrd="0" presId="urn:microsoft.com/office/officeart/2005/8/layout/bProcess4"/>
    <dgm:cxn modelId="{0FADEC5D-E5B6-45EE-A7E6-4C6E11BA8D7B}" type="presOf" srcId="{BA5ED6F4-FD41-4EE5-8E30-920F3729C1A3}" destId="{5CAB8374-D9E2-4B5D-B1ED-51BFAB1FA309}" srcOrd="0" destOrd="0" presId="urn:microsoft.com/office/officeart/2005/8/layout/bProcess4"/>
    <dgm:cxn modelId="{36F0C3DF-B8A1-4950-A175-F78840E0EC23}" type="presOf" srcId="{6925BC7E-3084-421F-9300-C969411A5820}" destId="{9946B759-E897-4B65-8C4C-1C23A92DC6B0}" srcOrd="0" destOrd="0" presId="urn:microsoft.com/office/officeart/2005/8/layout/bProcess4"/>
    <dgm:cxn modelId="{12DF4E65-7B17-48F1-8B49-13958116D20D}" type="presOf" srcId="{CE28A0DE-D456-423C-9036-5369A2C7C04E}" destId="{634854A3-46AB-4735-94E1-3CC8AFFB5C28}" srcOrd="0" destOrd="0" presId="urn:microsoft.com/office/officeart/2005/8/layout/bProcess4"/>
    <dgm:cxn modelId="{71067A0E-2D25-4F2D-A355-6094311FD893}" type="presOf" srcId="{2635EF7D-B4FE-450A-BE1C-C4453C7C4BC5}" destId="{C2D019B4-B128-4981-99D2-4E6B31C0465A}" srcOrd="0" destOrd="0" presId="urn:microsoft.com/office/officeart/2005/8/layout/bProcess4"/>
    <dgm:cxn modelId="{4D88EEE1-97BF-4BF3-B636-434B74259931}" type="presOf" srcId="{F6BDFA49-4A2D-4645-A5E3-70FB218021ED}" destId="{4F66A1B7-6B8E-4526-9955-E09E17A89DE6}" srcOrd="0" destOrd="0" presId="urn:microsoft.com/office/officeart/2005/8/layout/bProcess4"/>
    <dgm:cxn modelId="{77FEA7FF-17F6-44CF-8164-0B2C9C8285AF}" type="presOf" srcId="{27FCE823-E951-4D09-B671-64172FC6F5F4}" destId="{3C091F29-AB88-4E5F-A7EE-8D056BCFC472}" srcOrd="0" destOrd="0" presId="urn:microsoft.com/office/officeart/2005/8/layout/bProcess4"/>
    <dgm:cxn modelId="{E81C3104-07D0-4E19-B979-4271D508E3FC}" type="presParOf" srcId="{E97CAF34-B859-49B4-BAAB-C7039C7C3184}" destId="{C2782056-50AE-41B0-80A8-214B96C6AEF1}" srcOrd="0" destOrd="0" presId="urn:microsoft.com/office/officeart/2005/8/layout/bProcess4"/>
    <dgm:cxn modelId="{2926E9CB-CEF8-4EA4-A76F-88001B57C74F}" type="presParOf" srcId="{C2782056-50AE-41B0-80A8-214B96C6AEF1}" destId="{AA11BFF9-C7FA-4A98-98FD-4ABD7D3D3A22}" srcOrd="0" destOrd="0" presId="urn:microsoft.com/office/officeart/2005/8/layout/bProcess4"/>
    <dgm:cxn modelId="{A434D7A9-73EA-4E23-9AF8-985F2F981FD7}" type="presParOf" srcId="{C2782056-50AE-41B0-80A8-214B96C6AEF1}" destId="{5CAB8374-D9E2-4B5D-B1ED-51BFAB1FA309}" srcOrd="1" destOrd="0" presId="urn:microsoft.com/office/officeart/2005/8/layout/bProcess4"/>
    <dgm:cxn modelId="{CB221123-84C1-4397-A824-EC70EA4BFAA3}" type="presParOf" srcId="{E97CAF34-B859-49B4-BAAB-C7039C7C3184}" destId="{634854A3-46AB-4735-94E1-3CC8AFFB5C28}" srcOrd="1" destOrd="0" presId="urn:microsoft.com/office/officeart/2005/8/layout/bProcess4"/>
    <dgm:cxn modelId="{A9ACDC08-9D4B-4ECF-9666-57F720D4A271}" type="presParOf" srcId="{E97CAF34-B859-49B4-BAAB-C7039C7C3184}" destId="{4D18CAEC-ECDD-403B-A02C-7F6AC7BF6863}" srcOrd="2" destOrd="0" presId="urn:microsoft.com/office/officeart/2005/8/layout/bProcess4"/>
    <dgm:cxn modelId="{F029128C-E0ED-4B3F-B748-2E245D0C3FBC}" type="presParOf" srcId="{4D18CAEC-ECDD-403B-A02C-7F6AC7BF6863}" destId="{7EC0702C-FFF1-41F6-A833-8C6094010A2C}" srcOrd="0" destOrd="0" presId="urn:microsoft.com/office/officeart/2005/8/layout/bProcess4"/>
    <dgm:cxn modelId="{1197D054-6557-494E-BFBD-E5FB1AACACB7}" type="presParOf" srcId="{4D18CAEC-ECDD-403B-A02C-7F6AC7BF6863}" destId="{E5A395D9-C6C3-447E-882C-A3393931D5F2}" srcOrd="1" destOrd="0" presId="urn:microsoft.com/office/officeart/2005/8/layout/bProcess4"/>
    <dgm:cxn modelId="{D4B0CFDC-A6E3-48DB-AE35-617DB1516EB1}" type="presParOf" srcId="{E97CAF34-B859-49B4-BAAB-C7039C7C3184}" destId="{E30F3671-48AD-4F17-9CC8-D35E667A130B}" srcOrd="3" destOrd="0" presId="urn:microsoft.com/office/officeart/2005/8/layout/bProcess4"/>
    <dgm:cxn modelId="{AD230699-E959-4F1E-A8BC-4E746A461845}" type="presParOf" srcId="{E97CAF34-B859-49B4-BAAB-C7039C7C3184}" destId="{618B155F-B61B-4819-944A-9E1E9F8CDEB1}" srcOrd="4" destOrd="0" presId="urn:microsoft.com/office/officeart/2005/8/layout/bProcess4"/>
    <dgm:cxn modelId="{C3D2268B-9EA6-478C-AFEE-9015BE2BD395}" type="presParOf" srcId="{618B155F-B61B-4819-944A-9E1E9F8CDEB1}" destId="{89C1D3BB-9FAE-45C2-A8E5-B50F0EBBCAF3}" srcOrd="0" destOrd="0" presId="urn:microsoft.com/office/officeart/2005/8/layout/bProcess4"/>
    <dgm:cxn modelId="{DE66A725-A1C9-4B8A-9AD7-EC70332A65A8}" type="presParOf" srcId="{618B155F-B61B-4819-944A-9E1E9F8CDEB1}" destId="{410C22BF-E282-48A8-8E91-DCE38FFA7F0F}" srcOrd="1" destOrd="0" presId="urn:microsoft.com/office/officeart/2005/8/layout/bProcess4"/>
    <dgm:cxn modelId="{4B81C3FF-E801-42F1-8B2C-B3EC276C46FE}" type="presParOf" srcId="{E97CAF34-B859-49B4-BAAB-C7039C7C3184}" destId="{4F66A1B7-6B8E-4526-9955-E09E17A89DE6}" srcOrd="5" destOrd="0" presId="urn:microsoft.com/office/officeart/2005/8/layout/bProcess4"/>
    <dgm:cxn modelId="{252A49A8-0FA5-46E3-8DCF-A2EF1FF31885}" type="presParOf" srcId="{E97CAF34-B859-49B4-BAAB-C7039C7C3184}" destId="{0ACCAFE0-C50B-437D-8F84-A6E1F6B1E1CE}" srcOrd="6" destOrd="0" presId="urn:microsoft.com/office/officeart/2005/8/layout/bProcess4"/>
    <dgm:cxn modelId="{B1A25E0F-3A1E-422F-87DA-A108A81FCA27}" type="presParOf" srcId="{0ACCAFE0-C50B-437D-8F84-A6E1F6B1E1CE}" destId="{22FE2001-E19A-484A-88B5-E4486C66AE21}" srcOrd="0" destOrd="0" presId="urn:microsoft.com/office/officeart/2005/8/layout/bProcess4"/>
    <dgm:cxn modelId="{A8A54508-859D-45DB-95E6-1169765F4B2A}" type="presParOf" srcId="{0ACCAFE0-C50B-437D-8F84-A6E1F6B1E1CE}" destId="{3C091F29-AB88-4E5F-A7EE-8D056BCFC472}" srcOrd="1" destOrd="0" presId="urn:microsoft.com/office/officeart/2005/8/layout/bProcess4"/>
    <dgm:cxn modelId="{A52A759A-FB85-4660-B7C5-C8AF1445CB6F}" type="presParOf" srcId="{E97CAF34-B859-49B4-BAAB-C7039C7C3184}" destId="{C2D019B4-B128-4981-99D2-4E6B31C0465A}" srcOrd="7" destOrd="0" presId="urn:microsoft.com/office/officeart/2005/8/layout/bProcess4"/>
    <dgm:cxn modelId="{4095F394-0C37-4EB1-81AF-A6DFE722025A}" type="presParOf" srcId="{E97CAF34-B859-49B4-BAAB-C7039C7C3184}" destId="{26A41E21-5BAB-4AAD-BF72-6770814C7EC8}" srcOrd="8" destOrd="0" presId="urn:microsoft.com/office/officeart/2005/8/layout/bProcess4"/>
    <dgm:cxn modelId="{E5E0FAB5-32CA-434C-9531-71746ABCBB95}" type="presParOf" srcId="{26A41E21-5BAB-4AAD-BF72-6770814C7EC8}" destId="{2F9978E9-8622-41AD-B2F5-E42E16E882A7}" srcOrd="0" destOrd="0" presId="urn:microsoft.com/office/officeart/2005/8/layout/bProcess4"/>
    <dgm:cxn modelId="{F6CB524F-212B-4076-88D5-3DA9AB8AF0BF}" type="presParOf" srcId="{26A41E21-5BAB-4AAD-BF72-6770814C7EC8}" destId="{8E6EB8AE-A5A6-4E2C-8C68-C9E832463037}" srcOrd="1" destOrd="0" presId="urn:microsoft.com/office/officeart/2005/8/layout/bProcess4"/>
    <dgm:cxn modelId="{FA5B1FB6-BA15-4B76-BEF2-96E2A0C98AC1}" type="presParOf" srcId="{E97CAF34-B859-49B4-BAAB-C7039C7C3184}" destId="{9946B759-E897-4B65-8C4C-1C23A92DC6B0}" srcOrd="9" destOrd="0" presId="urn:microsoft.com/office/officeart/2005/8/layout/bProcess4"/>
    <dgm:cxn modelId="{FE142486-1B22-4FD7-97BC-830BB58B22CA}" type="presParOf" srcId="{E97CAF34-B859-49B4-BAAB-C7039C7C3184}" destId="{08FE4C90-63B2-4DF6-A0B9-C96E3B4B6CDB}" srcOrd="10" destOrd="0" presId="urn:microsoft.com/office/officeart/2005/8/layout/bProcess4"/>
    <dgm:cxn modelId="{4F407092-4CF4-4E13-963A-99815552EA4F}" type="presParOf" srcId="{08FE4C90-63B2-4DF6-A0B9-C96E3B4B6CDB}" destId="{BEC48A75-3ED5-438A-BDEA-677298EEA897}" srcOrd="0" destOrd="0" presId="urn:microsoft.com/office/officeart/2005/8/layout/bProcess4"/>
    <dgm:cxn modelId="{DA693E7A-80DA-4284-9365-113ACCA4BC27}" type="presParOf" srcId="{08FE4C90-63B2-4DF6-A0B9-C96E3B4B6CDB}" destId="{7FE916FC-143F-467C-8CEA-F86A536DF2B6}" srcOrd="1" destOrd="0" presId="urn:microsoft.com/office/officeart/2005/8/layout/bProcess4"/>
    <dgm:cxn modelId="{583312E9-08BE-4C9D-A0CD-1B8EE78411F7}" type="presParOf" srcId="{E97CAF34-B859-49B4-BAAB-C7039C7C3184}" destId="{4310B985-3A69-4401-BEEB-3105C8BF8843}" srcOrd="11" destOrd="0" presId="urn:microsoft.com/office/officeart/2005/8/layout/bProcess4"/>
    <dgm:cxn modelId="{EC001C1E-3EB1-42E1-B6E1-AB5D80CA4212}" type="presParOf" srcId="{E97CAF34-B859-49B4-BAAB-C7039C7C3184}" destId="{120A377E-0452-40D5-A2D9-4815916921CF}" srcOrd="12" destOrd="0" presId="urn:microsoft.com/office/officeart/2005/8/layout/bProcess4"/>
    <dgm:cxn modelId="{38A49A65-35EC-404A-ABEE-E611CC3D44D2}" type="presParOf" srcId="{120A377E-0452-40D5-A2D9-4815916921CF}" destId="{B6DE97FC-F0DE-41CF-8670-0365147658C3}" srcOrd="0" destOrd="0" presId="urn:microsoft.com/office/officeart/2005/8/layout/bProcess4"/>
    <dgm:cxn modelId="{70DFF24D-7C87-4063-A6F9-3F177800848C}" type="presParOf" srcId="{120A377E-0452-40D5-A2D9-4815916921CF}" destId="{1C5F8F9F-9A53-4D8D-B3C9-B50686E7FD5C}" srcOrd="1" destOrd="0" presId="urn:microsoft.com/office/officeart/2005/8/layout/bProcess4"/>
    <dgm:cxn modelId="{F7C12465-1553-4E3F-AA9D-4FFC85E66024}" type="presParOf" srcId="{E97CAF34-B859-49B4-BAAB-C7039C7C3184}" destId="{574BC3F1-FF62-46C2-9515-067359AD4179}" srcOrd="13" destOrd="0" presId="urn:microsoft.com/office/officeart/2005/8/layout/bProcess4"/>
    <dgm:cxn modelId="{638548C3-5BEF-44FC-B2BE-6AD78CB05D4F}" type="presParOf" srcId="{E97CAF34-B859-49B4-BAAB-C7039C7C3184}" destId="{50F3BCCC-6A4F-4F9C-9DFB-F17257F20F32}" srcOrd="14" destOrd="0" presId="urn:microsoft.com/office/officeart/2005/8/layout/bProcess4"/>
    <dgm:cxn modelId="{7D0FEAFA-CC9E-4737-8845-954A0A67FDAB}" type="presParOf" srcId="{50F3BCCC-6A4F-4F9C-9DFB-F17257F20F32}" destId="{0EF573D7-250C-4BBA-95BA-56B86D4766BC}" srcOrd="0" destOrd="0" presId="urn:microsoft.com/office/officeart/2005/8/layout/bProcess4"/>
    <dgm:cxn modelId="{BDB2B2B9-7659-4C92-9E34-940E57B1625E}" type="presParOf" srcId="{50F3BCCC-6A4F-4F9C-9DFB-F17257F20F32}" destId="{B7305F66-882C-40AC-8144-9CD342F8A952}" srcOrd="1" destOrd="0" presId="urn:microsoft.com/office/officeart/2005/8/layout/bProcess4"/>
    <dgm:cxn modelId="{AF3E1F75-2CD3-4908-ABE8-1046AAB9C19D}" type="presParOf" srcId="{E97CAF34-B859-49B4-BAAB-C7039C7C3184}" destId="{F2312791-1F6B-463C-A707-81E3CABBF855}" srcOrd="15" destOrd="0" presId="urn:microsoft.com/office/officeart/2005/8/layout/bProcess4"/>
    <dgm:cxn modelId="{868E5620-023D-4CD3-92B5-A001060315C5}" type="presParOf" srcId="{E97CAF34-B859-49B4-BAAB-C7039C7C3184}" destId="{F8397E91-B78C-4708-BDC7-2967BA2EA48C}" srcOrd="16" destOrd="0" presId="urn:microsoft.com/office/officeart/2005/8/layout/bProcess4"/>
    <dgm:cxn modelId="{181BA26A-5A27-4E5E-88E8-17389775C772}" type="presParOf" srcId="{F8397E91-B78C-4708-BDC7-2967BA2EA48C}" destId="{E1549CF3-C97D-4ED5-A157-5C80E19E3864}" srcOrd="0" destOrd="0" presId="urn:microsoft.com/office/officeart/2005/8/layout/bProcess4"/>
    <dgm:cxn modelId="{B81B41D8-1AA7-45DB-A775-1FCE4C27CD1C}" type="presParOf" srcId="{F8397E91-B78C-4708-BDC7-2967BA2EA48C}" destId="{60431AA3-D7D6-433F-99EE-0F48F5DA54A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21498D-D60C-4135-9B56-62717C967D75}" type="doc">
      <dgm:prSet loTypeId="urn:microsoft.com/office/officeart/2008/layout/VerticalAccentList" loCatId="list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951BCD-77C0-41CF-9E8A-4D82C95F9EB7}">
      <dgm:prSet phldrT="[Text]"/>
      <dgm:spPr/>
      <dgm:t>
        <a:bodyPr/>
        <a:lstStyle/>
        <a:p>
          <a:r>
            <a:rPr lang="en-US" dirty="0" smtClean="0"/>
            <a:t>persistence</a:t>
          </a:r>
          <a:endParaRPr lang="en-US" dirty="0"/>
        </a:p>
      </dgm:t>
    </dgm:pt>
    <dgm:pt modelId="{7E78D042-65D2-4EFE-A97A-0FF43B4EFCCA}" type="parTrans" cxnId="{D39876A4-CD20-4B77-8B21-2E5B19DECD75}">
      <dgm:prSet/>
      <dgm:spPr/>
      <dgm:t>
        <a:bodyPr/>
        <a:lstStyle/>
        <a:p>
          <a:endParaRPr lang="en-US"/>
        </a:p>
      </dgm:t>
    </dgm:pt>
    <dgm:pt modelId="{C1E8D595-7FFE-4E15-A1C3-A2A035ED88E7}" type="sibTrans" cxnId="{D39876A4-CD20-4B77-8B21-2E5B19DECD75}">
      <dgm:prSet/>
      <dgm:spPr/>
      <dgm:t>
        <a:bodyPr/>
        <a:lstStyle/>
        <a:p>
          <a:endParaRPr lang="en-US"/>
        </a:p>
      </dgm:t>
    </dgm:pt>
    <dgm:pt modelId="{8D293F0F-27B6-496B-92BA-7114C70A69C9}">
      <dgm:prSet phldrT="[Text]"/>
      <dgm:spPr/>
      <dgm:t>
        <a:bodyPr/>
        <a:lstStyle/>
        <a:p>
          <a:r>
            <a:rPr lang="en-US" dirty="0" smtClean="0"/>
            <a:t>Prolonged </a:t>
          </a:r>
          <a:r>
            <a:rPr lang="en-US" dirty="0" err="1" smtClean="0"/>
            <a:t>hospitalisation</a:t>
          </a:r>
          <a:r>
            <a:rPr lang="en-US" dirty="0" smtClean="0"/>
            <a:t> &gt; 14 days</a:t>
          </a:r>
          <a:endParaRPr lang="en-US" dirty="0"/>
        </a:p>
      </dgm:t>
    </dgm:pt>
    <dgm:pt modelId="{E554BD3A-4E86-4C64-BD5A-BAF290D28585}" type="parTrans" cxnId="{733A49DA-C3EE-4B0F-8944-9569E85FB6C5}">
      <dgm:prSet/>
      <dgm:spPr/>
      <dgm:t>
        <a:bodyPr/>
        <a:lstStyle/>
        <a:p>
          <a:endParaRPr lang="en-US"/>
        </a:p>
      </dgm:t>
    </dgm:pt>
    <dgm:pt modelId="{C6A8F0A8-2F10-417D-82BF-93FB1B29E1DB}" type="sibTrans" cxnId="{733A49DA-C3EE-4B0F-8944-9569E85FB6C5}">
      <dgm:prSet/>
      <dgm:spPr/>
      <dgm:t>
        <a:bodyPr/>
        <a:lstStyle/>
        <a:p>
          <a:endParaRPr lang="en-US"/>
        </a:p>
      </dgm:t>
    </dgm:pt>
    <dgm:pt modelId="{E67E11F4-4C3A-4B3E-9D24-DC12F5463FF3}">
      <dgm:prSet phldrT="[Text]"/>
      <dgm:spPr/>
      <dgm:t>
        <a:bodyPr/>
        <a:lstStyle/>
        <a:p>
          <a:r>
            <a:rPr lang="en-US" dirty="0" smtClean="0"/>
            <a:t>Inflammation</a:t>
          </a:r>
          <a:endParaRPr lang="en-US" dirty="0"/>
        </a:p>
      </dgm:t>
    </dgm:pt>
    <dgm:pt modelId="{8503480C-1602-4538-A8E6-BF6AA0556029}" type="parTrans" cxnId="{F6BD1179-11E4-49ED-93B5-27ADC7B0700A}">
      <dgm:prSet/>
      <dgm:spPr/>
      <dgm:t>
        <a:bodyPr/>
        <a:lstStyle/>
        <a:p>
          <a:endParaRPr lang="en-US"/>
        </a:p>
      </dgm:t>
    </dgm:pt>
    <dgm:pt modelId="{4BE56CEE-DE81-4771-ACEF-402C9EB5568B}" type="sibTrans" cxnId="{F6BD1179-11E4-49ED-93B5-27ADC7B0700A}">
      <dgm:prSet/>
      <dgm:spPr/>
      <dgm:t>
        <a:bodyPr/>
        <a:lstStyle/>
        <a:p>
          <a:endParaRPr lang="en-US"/>
        </a:p>
      </dgm:t>
    </dgm:pt>
    <dgm:pt modelId="{3BC73F64-5799-49A6-BF4A-86D9D553F081}">
      <dgm:prSet phldrT="[Text]"/>
      <dgm:spPr/>
      <dgm:t>
        <a:bodyPr/>
        <a:lstStyle/>
        <a:p>
          <a:r>
            <a:rPr lang="en-US" smtClean="0"/>
            <a:t>CRP&gt; </a:t>
          </a:r>
          <a:r>
            <a:rPr lang="en-US" dirty="0" smtClean="0"/>
            <a:t>150</a:t>
          </a:r>
          <a:endParaRPr lang="en-US" dirty="0"/>
        </a:p>
      </dgm:t>
    </dgm:pt>
    <dgm:pt modelId="{34092B1F-9D27-4821-94C0-F1DDF6711DBF}" type="parTrans" cxnId="{8FC8F027-9F73-4096-B4C0-3523258BD5A4}">
      <dgm:prSet/>
      <dgm:spPr/>
      <dgm:t>
        <a:bodyPr/>
        <a:lstStyle/>
        <a:p>
          <a:endParaRPr lang="en-US"/>
        </a:p>
      </dgm:t>
    </dgm:pt>
    <dgm:pt modelId="{F1D5E5B4-AB3F-40D9-8E4B-467A1B3257B3}" type="sibTrans" cxnId="{8FC8F027-9F73-4096-B4C0-3523258BD5A4}">
      <dgm:prSet/>
      <dgm:spPr/>
      <dgm:t>
        <a:bodyPr/>
        <a:lstStyle/>
        <a:p>
          <a:endParaRPr lang="en-US"/>
        </a:p>
      </dgm:t>
    </dgm:pt>
    <dgm:pt modelId="{C9F837A8-FACB-4042-ADB6-D45906CF7DC9}">
      <dgm:prSet phldrT="[Text]"/>
      <dgm:spPr/>
      <dgm:t>
        <a:bodyPr/>
        <a:lstStyle/>
        <a:p>
          <a:r>
            <a:rPr lang="en-US" dirty="0" smtClean="0"/>
            <a:t>Immunosuppression</a:t>
          </a:r>
          <a:endParaRPr lang="en-US" dirty="0"/>
        </a:p>
      </dgm:t>
    </dgm:pt>
    <dgm:pt modelId="{D1E499AE-CC77-440D-8B24-B18C6F5B1928}" type="parTrans" cxnId="{59E72C9C-1E5F-4F34-8051-91292DF59682}">
      <dgm:prSet/>
      <dgm:spPr/>
      <dgm:t>
        <a:bodyPr/>
        <a:lstStyle/>
        <a:p>
          <a:endParaRPr lang="en-US"/>
        </a:p>
      </dgm:t>
    </dgm:pt>
    <dgm:pt modelId="{6DBF6911-C109-4940-9B92-21981FCF867B}" type="sibTrans" cxnId="{59E72C9C-1E5F-4F34-8051-91292DF59682}">
      <dgm:prSet/>
      <dgm:spPr/>
      <dgm:t>
        <a:bodyPr/>
        <a:lstStyle/>
        <a:p>
          <a:endParaRPr lang="en-US"/>
        </a:p>
      </dgm:t>
    </dgm:pt>
    <dgm:pt modelId="{D4D9EFF4-7511-4CEB-85BA-E4507A76ACB1}">
      <dgm:prSet phldrT="[Text]"/>
      <dgm:spPr/>
      <dgm:t>
        <a:bodyPr/>
        <a:lstStyle/>
        <a:p>
          <a:r>
            <a:rPr lang="en-US" dirty="0" smtClean="0"/>
            <a:t>Total lymphocyte count &lt; 800/mm3</a:t>
          </a:r>
          <a:endParaRPr lang="en-US" dirty="0"/>
        </a:p>
      </dgm:t>
    </dgm:pt>
    <dgm:pt modelId="{5B2BC3AB-680E-48D6-BF3F-93FE2A34F10A}" type="parTrans" cxnId="{1E711DC0-83A5-4209-8735-28939DF02430}">
      <dgm:prSet/>
      <dgm:spPr/>
      <dgm:t>
        <a:bodyPr/>
        <a:lstStyle/>
        <a:p>
          <a:endParaRPr lang="en-US"/>
        </a:p>
      </dgm:t>
    </dgm:pt>
    <dgm:pt modelId="{329C769B-10B7-4ED0-9A27-9FA3036C74A5}" type="sibTrans" cxnId="{1E711DC0-83A5-4209-8735-28939DF02430}">
      <dgm:prSet/>
      <dgm:spPr/>
      <dgm:t>
        <a:bodyPr/>
        <a:lstStyle/>
        <a:p>
          <a:endParaRPr lang="en-US"/>
        </a:p>
      </dgm:t>
    </dgm:pt>
    <dgm:pt modelId="{619A516E-1384-44D7-99A6-EE34DBB2092D}">
      <dgm:prSet phldrT="[Text]"/>
      <dgm:spPr/>
      <dgm:t>
        <a:bodyPr/>
        <a:lstStyle/>
        <a:p>
          <a:r>
            <a:rPr lang="en-US" dirty="0" smtClean="0"/>
            <a:t>catabolism</a:t>
          </a:r>
          <a:endParaRPr lang="en-US" dirty="0"/>
        </a:p>
      </dgm:t>
    </dgm:pt>
    <dgm:pt modelId="{6CECD445-A096-4452-BDB2-571A2FDDC131}" type="parTrans" cxnId="{FCEA16CA-DF79-49B9-BE8F-CE25F991E58A}">
      <dgm:prSet/>
      <dgm:spPr/>
      <dgm:t>
        <a:bodyPr/>
        <a:lstStyle/>
        <a:p>
          <a:endParaRPr lang="en-US"/>
        </a:p>
      </dgm:t>
    </dgm:pt>
    <dgm:pt modelId="{B70235AF-7911-49EA-8B82-70DE940E781A}" type="sibTrans" cxnId="{FCEA16CA-DF79-49B9-BE8F-CE25F991E58A}">
      <dgm:prSet/>
      <dgm:spPr/>
      <dgm:t>
        <a:bodyPr/>
        <a:lstStyle/>
        <a:p>
          <a:endParaRPr lang="en-US"/>
        </a:p>
      </dgm:t>
    </dgm:pt>
    <dgm:pt modelId="{865D9CFC-DF23-4541-840D-F18172C8840F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/>
            <a:t>  weight loss&gt; 10%, albumin &lt; 30g/l  </a:t>
          </a:r>
          <a:endParaRPr lang="en-US" dirty="0"/>
        </a:p>
      </dgm:t>
    </dgm:pt>
    <dgm:pt modelId="{9A3D0BE8-C38C-41C5-B8D3-735583265C73}" type="parTrans" cxnId="{72A0D01C-A81A-4431-BD9B-BFECC02FA260}">
      <dgm:prSet/>
      <dgm:spPr/>
      <dgm:t>
        <a:bodyPr/>
        <a:lstStyle/>
        <a:p>
          <a:endParaRPr lang="en-US"/>
        </a:p>
      </dgm:t>
    </dgm:pt>
    <dgm:pt modelId="{AB7448FE-7F0C-4C36-B97D-6B73C61AF25D}" type="sibTrans" cxnId="{72A0D01C-A81A-4431-BD9B-BFECC02FA260}">
      <dgm:prSet/>
      <dgm:spPr/>
      <dgm:t>
        <a:bodyPr/>
        <a:lstStyle/>
        <a:p>
          <a:endParaRPr lang="en-US"/>
        </a:p>
      </dgm:t>
    </dgm:pt>
    <dgm:pt modelId="{8DE71D0B-794D-4395-8FF5-2ADCC24A15C9}" type="pres">
      <dgm:prSet presAssocID="{B521498D-D60C-4135-9B56-62717C967D7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208CAE43-C872-4A81-A060-7A69B1C3D554}" type="pres">
      <dgm:prSet presAssocID="{B7951BCD-77C0-41CF-9E8A-4D82C95F9EB7}" presName="parenttextcomposite" presStyleCnt="0"/>
      <dgm:spPr/>
    </dgm:pt>
    <dgm:pt modelId="{CE54AA15-B398-444D-9DCD-F71A51A47DE4}" type="pres">
      <dgm:prSet presAssocID="{B7951BCD-77C0-41CF-9E8A-4D82C95F9EB7}" presName="parenttext" presStyleLbl="revTx" presStyleIdx="0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D28BE0-64C9-4B25-BD7F-E31CFEE590A1}" type="pres">
      <dgm:prSet presAssocID="{B7951BCD-77C0-41CF-9E8A-4D82C95F9EB7}" presName="composite" presStyleCnt="0"/>
      <dgm:spPr/>
    </dgm:pt>
    <dgm:pt modelId="{D1525EEA-C7D3-40A4-A069-B0CD5146CBF4}" type="pres">
      <dgm:prSet presAssocID="{B7951BCD-77C0-41CF-9E8A-4D82C95F9EB7}" presName="chevron1" presStyleLbl="alignNode1" presStyleIdx="0" presStyleCnt="35"/>
      <dgm:spPr/>
    </dgm:pt>
    <dgm:pt modelId="{55F2581C-4C67-485E-99E5-447ABE7A48D0}" type="pres">
      <dgm:prSet presAssocID="{B7951BCD-77C0-41CF-9E8A-4D82C95F9EB7}" presName="chevron2" presStyleLbl="alignNode1" presStyleIdx="1" presStyleCnt="35"/>
      <dgm:spPr/>
    </dgm:pt>
    <dgm:pt modelId="{06957D2B-7E4B-47A2-977B-64F53E99721D}" type="pres">
      <dgm:prSet presAssocID="{B7951BCD-77C0-41CF-9E8A-4D82C95F9EB7}" presName="chevron3" presStyleLbl="alignNode1" presStyleIdx="2" presStyleCnt="35"/>
      <dgm:spPr/>
    </dgm:pt>
    <dgm:pt modelId="{07A64E50-370F-4819-A1EF-C67FF8F9FC2F}" type="pres">
      <dgm:prSet presAssocID="{B7951BCD-77C0-41CF-9E8A-4D82C95F9EB7}" presName="chevron4" presStyleLbl="alignNode1" presStyleIdx="3" presStyleCnt="35"/>
      <dgm:spPr/>
    </dgm:pt>
    <dgm:pt modelId="{22C458CE-F7BB-4663-A972-CA18DE81E02C}" type="pres">
      <dgm:prSet presAssocID="{B7951BCD-77C0-41CF-9E8A-4D82C95F9EB7}" presName="chevron5" presStyleLbl="alignNode1" presStyleIdx="4" presStyleCnt="35"/>
      <dgm:spPr/>
    </dgm:pt>
    <dgm:pt modelId="{328B3449-0A81-41B4-B027-0C5808BC0D52}" type="pres">
      <dgm:prSet presAssocID="{B7951BCD-77C0-41CF-9E8A-4D82C95F9EB7}" presName="chevron6" presStyleLbl="alignNode1" presStyleIdx="5" presStyleCnt="35"/>
      <dgm:spPr/>
    </dgm:pt>
    <dgm:pt modelId="{B415F683-65A5-4DD2-A38C-3F1E510D41FE}" type="pres">
      <dgm:prSet presAssocID="{B7951BCD-77C0-41CF-9E8A-4D82C95F9EB7}" presName="chevron7" presStyleLbl="alignNode1" presStyleIdx="6" presStyleCnt="35"/>
      <dgm:spPr/>
    </dgm:pt>
    <dgm:pt modelId="{B18971E9-4BE2-4496-9238-A5465452FE31}" type="pres">
      <dgm:prSet presAssocID="{B7951BCD-77C0-41CF-9E8A-4D82C95F9EB7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DEBEAE-83D7-4AC9-9D27-9481E7406736}" type="pres">
      <dgm:prSet presAssocID="{C1E8D595-7FFE-4E15-A1C3-A2A035ED88E7}" presName="sibTrans" presStyleCnt="0"/>
      <dgm:spPr/>
    </dgm:pt>
    <dgm:pt modelId="{002009AE-81AD-44B4-80D5-D491317601B2}" type="pres">
      <dgm:prSet presAssocID="{E67E11F4-4C3A-4B3E-9D24-DC12F5463FF3}" presName="parenttextcomposite" presStyleCnt="0"/>
      <dgm:spPr/>
    </dgm:pt>
    <dgm:pt modelId="{CA2787EC-0087-48CB-AA8C-6EAFD5A41177}" type="pres">
      <dgm:prSet presAssocID="{E67E11F4-4C3A-4B3E-9D24-DC12F5463FF3}" presName="parenttext" presStyleLbl="revTx" presStyleIdx="1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529E20-C951-4B42-9FDE-C5F74578E870}" type="pres">
      <dgm:prSet presAssocID="{E67E11F4-4C3A-4B3E-9D24-DC12F5463FF3}" presName="composite" presStyleCnt="0"/>
      <dgm:spPr/>
    </dgm:pt>
    <dgm:pt modelId="{695827D4-0E58-4D3E-812F-21EAFEBF29D4}" type="pres">
      <dgm:prSet presAssocID="{E67E11F4-4C3A-4B3E-9D24-DC12F5463FF3}" presName="chevron1" presStyleLbl="alignNode1" presStyleIdx="7" presStyleCnt="35"/>
      <dgm:spPr/>
    </dgm:pt>
    <dgm:pt modelId="{E3FB9F56-D92C-4B76-AA5F-827E13FA0DE1}" type="pres">
      <dgm:prSet presAssocID="{E67E11F4-4C3A-4B3E-9D24-DC12F5463FF3}" presName="chevron2" presStyleLbl="alignNode1" presStyleIdx="8" presStyleCnt="35"/>
      <dgm:spPr/>
    </dgm:pt>
    <dgm:pt modelId="{C2141C06-4510-446A-A037-F1F63EB983F4}" type="pres">
      <dgm:prSet presAssocID="{E67E11F4-4C3A-4B3E-9D24-DC12F5463FF3}" presName="chevron3" presStyleLbl="alignNode1" presStyleIdx="9" presStyleCnt="35"/>
      <dgm:spPr/>
    </dgm:pt>
    <dgm:pt modelId="{A082770F-87E2-4EA3-B272-52003AB2ECE3}" type="pres">
      <dgm:prSet presAssocID="{E67E11F4-4C3A-4B3E-9D24-DC12F5463FF3}" presName="chevron4" presStyleLbl="alignNode1" presStyleIdx="10" presStyleCnt="35"/>
      <dgm:spPr/>
    </dgm:pt>
    <dgm:pt modelId="{54164B80-F542-4A20-81E6-D0151046843C}" type="pres">
      <dgm:prSet presAssocID="{E67E11F4-4C3A-4B3E-9D24-DC12F5463FF3}" presName="chevron5" presStyleLbl="alignNode1" presStyleIdx="11" presStyleCnt="35"/>
      <dgm:spPr/>
    </dgm:pt>
    <dgm:pt modelId="{A7B5A19E-F513-4324-9DE8-4A280B3619B4}" type="pres">
      <dgm:prSet presAssocID="{E67E11F4-4C3A-4B3E-9D24-DC12F5463FF3}" presName="chevron6" presStyleLbl="alignNode1" presStyleIdx="12" presStyleCnt="35"/>
      <dgm:spPr/>
    </dgm:pt>
    <dgm:pt modelId="{8BB605C4-617E-41D2-8183-6A5357DCEC2E}" type="pres">
      <dgm:prSet presAssocID="{E67E11F4-4C3A-4B3E-9D24-DC12F5463FF3}" presName="chevron7" presStyleLbl="alignNode1" presStyleIdx="13" presStyleCnt="35"/>
      <dgm:spPr/>
    </dgm:pt>
    <dgm:pt modelId="{66708479-20D9-45CF-91E3-579399291920}" type="pres">
      <dgm:prSet presAssocID="{E67E11F4-4C3A-4B3E-9D24-DC12F5463FF3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E1153-B3FD-4E5E-8C96-12960EC2B13E}" type="pres">
      <dgm:prSet presAssocID="{4BE56CEE-DE81-4771-ACEF-402C9EB5568B}" presName="sibTrans" presStyleCnt="0"/>
      <dgm:spPr/>
    </dgm:pt>
    <dgm:pt modelId="{D03B1113-C4DD-490C-B330-5265B66ADC47}" type="pres">
      <dgm:prSet presAssocID="{C9F837A8-FACB-4042-ADB6-D45906CF7DC9}" presName="parenttextcomposite" presStyleCnt="0"/>
      <dgm:spPr/>
    </dgm:pt>
    <dgm:pt modelId="{1EB4A3C3-8B3E-45C9-BDDC-501FD6016CC6}" type="pres">
      <dgm:prSet presAssocID="{C9F837A8-FACB-4042-ADB6-D45906CF7DC9}" presName="parenttext" presStyleLbl="revTx" presStyleIdx="2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76056-BB2D-442C-A099-E34E350B401B}" type="pres">
      <dgm:prSet presAssocID="{C9F837A8-FACB-4042-ADB6-D45906CF7DC9}" presName="composite" presStyleCnt="0"/>
      <dgm:spPr/>
    </dgm:pt>
    <dgm:pt modelId="{3CA89BE6-4CAF-4677-8580-57A59C17A788}" type="pres">
      <dgm:prSet presAssocID="{C9F837A8-FACB-4042-ADB6-D45906CF7DC9}" presName="chevron1" presStyleLbl="alignNode1" presStyleIdx="14" presStyleCnt="35"/>
      <dgm:spPr/>
    </dgm:pt>
    <dgm:pt modelId="{E7D94272-501A-4A4A-B3BF-D9FA8E628A42}" type="pres">
      <dgm:prSet presAssocID="{C9F837A8-FACB-4042-ADB6-D45906CF7DC9}" presName="chevron2" presStyleLbl="alignNode1" presStyleIdx="15" presStyleCnt="35"/>
      <dgm:spPr/>
    </dgm:pt>
    <dgm:pt modelId="{BCC2B1DF-BA86-4F23-A990-17BF98B31DC3}" type="pres">
      <dgm:prSet presAssocID="{C9F837A8-FACB-4042-ADB6-D45906CF7DC9}" presName="chevron3" presStyleLbl="alignNode1" presStyleIdx="16" presStyleCnt="35"/>
      <dgm:spPr/>
    </dgm:pt>
    <dgm:pt modelId="{FF73D991-8373-424C-9FD6-945286EC8C04}" type="pres">
      <dgm:prSet presAssocID="{C9F837A8-FACB-4042-ADB6-D45906CF7DC9}" presName="chevron4" presStyleLbl="alignNode1" presStyleIdx="17" presStyleCnt="35"/>
      <dgm:spPr/>
    </dgm:pt>
    <dgm:pt modelId="{1ADFB669-A718-4F11-9B9B-6B23EBA06225}" type="pres">
      <dgm:prSet presAssocID="{C9F837A8-FACB-4042-ADB6-D45906CF7DC9}" presName="chevron5" presStyleLbl="alignNode1" presStyleIdx="18" presStyleCnt="35"/>
      <dgm:spPr/>
    </dgm:pt>
    <dgm:pt modelId="{9E2BAF60-57F5-4C8F-A79A-B513E6CF791A}" type="pres">
      <dgm:prSet presAssocID="{C9F837A8-FACB-4042-ADB6-D45906CF7DC9}" presName="chevron6" presStyleLbl="alignNode1" presStyleIdx="19" presStyleCnt="35"/>
      <dgm:spPr/>
    </dgm:pt>
    <dgm:pt modelId="{CCA22E31-CCE0-430E-B0F8-92C123AA0E04}" type="pres">
      <dgm:prSet presAssocID="{C9F837A8-FACB-4042-ADB6-D45906CF7DC9}" presName="chevron7" presStyleLbl="alignNode1" presStyleIdx="20" presStyleCnt="35"/>
      <dgm:spPr/>
    </dgm:pt>
    <dgm:pt modelId="{568785CB-A293-4F40-B14F-3A932C8FD278}" type="pres">
      <dgm:prSet presAssocID="{C9F837A8-FACB-4042-ADB6-D45906CF7DC9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06CCF-42D6-48BB-823D-9E60CF8E6D6C}" type="pres">
      <dgm:prSet presAssocID="{6DBF6911-C109-4940-9B92-21981FCF867B}" presName="sibTrans" presStyleCnt="0"/>
      <dgm:spPr/>
    </dgm:pt>
    <dgm:pt modelId="{D20E79AA-97FC-4EC0-9306-717F9BE8EB86}" type="pres">
      <dgm:prSet presAssocID="{619A516E-1384-44D7-99A6-EE34DBB2092D}" presName="parenttextcomposite" presStyleCnt="0"/>
      <dgm:spPr/>
    </dgm:pt>
    <dgm:pt modelId="{64B23D9A-1474-4E92-B287-F481B54591F5}" type="pres">
      <dgm:prSet presAssocID="{619A516E-1384-44D7-99A6-EE34DBB2092D}" presName="parenttext" presStyleLbl="revTx" presStyleIdx="3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0B5C0-9E00-4411-9855-8640CE65B290}" type="pres">
      <dgm:prSet presAssocID="{619A516E-1384-44D7-99A6-EE34DBB2092D}" presName="parallelogramComposite" presStyleCnt="0"/>
      <dgm:spPr/>
    </dgm:pt>
    <dgm:pt modelId="{B7E08518-2624-4EE4-9413-41283B817F6D}" type="pres">
      <dgm:prSet presAssocID="{619A516E-1384-44D7-99A6-EE34DBB2092D}" presName="parallelogram1" presStyleLbl="alignNode1" presStyleIdx="21" presStyleCnt="35"/>
      <dgm:spPr/>
    </dgm:pt>
    <dgm:pt modelId="{66D7F8CA-E470-43C2-B7B7-C618777B1622}" type="pres">
      <dgm:prSet presAssocID="{619A516E-1384-44D7-99A6-EE34DBB2092D}" presName="parallelogram2" presStyleLbl="alignNode1" presStyleIdx="22" presStyleCnt="35"/>
      <dgm:spPr/>
    </dgm:pt>
    <dgm:pt modelId="{664BDE26-9315-448E-AD8B-A429357C4F01}" type="pres">
      <dgm:prSet presAssocID="{619A516E-1384-44D7-99A6-EE34DBB2092D}" presName="parallelogram3" presStyleLbl="alignNode1" presStyleIdx="23" presStyleCnt="35"/>
      <dgm:spPr/>
    </dgm:pt>
    <dgm:pt modelId="{0E24EC89-AB8F-460C-8F58-1E9CAE28D105}" type="pres">
      <dgm:prSet presAssocID="{619A516E-1384-44D7-99A6-EE34DBB2092D}" presName="parallelogram4" presStyleLbl="alignNode1" presStyleIdx="24" presStyleCnt="35"/>
      <dgm:spPr/>
    </dgm:pt>
    <dgm:pt modelId="{FCE3C7D8-04A8-497C-8B06-106620B2994D}" type="pres">
      <dgm:prSet presAssocID="{619A516E-1384-44D7-99A6-EE34DBB2092D}" presName="parallelogram5" presStyleLbl="alignNode1" presStyleIdx="25" presStyleCnt="35"/>
      <dgm:spPr/>
    </dgm:pt>
    <dgm:pt modelId="{C60C3D26-BE2E-4EB7-A787-07CBFCD2B676}" type="pres">
      <dgm:prSet presAssocID="{619A516E-1384-44D7-99A6-EE34DBB2092D}" presName="parallelogram6" presStyleLbl="alignNode1" presStyleIdx="26" presStyleCnt="35"/>
      <dgm:spPr/>
    </dgm:pt>
    <dgm:pt modelId="{BE5B9749-2388-474B-BFE7-55C7DFBAB22A}" type="pres">
      <dgm:prSet presAssocID="{619A516E-1384-44D7-99A6-EE34DBB2092D}" presName="parallelogram7" presStyleLbl="alignNode1" presStyleIdx="27" presStyleCnt="35"/>
      <dgm:spPr/>
    </dgm:pt>
    <dgm:pt modelId="{2B319AFE-8AA7-4D37-832B-B4077B37417E}" type="pres">
      <dgm:prSet presAssocID="{B70235AF-7911-49EA-8B82-70DE940E781A}" presName="sibTrans" presStyleCnt="0"/>
      <dgm:spPr/>
    </dgm:pt>
    <dgm:pt modelId="{E94C24EC-7C9B-444D-A675-A5DE8A482A6D}" type="pres">
      <dgm:prSet presAssocID="{865D9CFC-DF23-4541-840D-F18172C8840F}" presName="parenttextcomposite" presStyleCnt="0"/>
      <dgm:spPr/>
    </dgm:pt>
    <dgm:pt modelId="{60D84EC7-0171-4618-8948-FA0782058D98}" type="pres">
      <dgm:prSet presAssocID="{865D9CFC-DF23-4541-840D-F18172C8840F}" presName="parenttext" presStyleLbl="revTx" presStyleIdx="4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2FC27-767D-4FCA-8AED-4895F3135B3B}" type="pres">
      <dgm:prSet presAssocID="{865D9CFC-DF23-4541-840D-F18172C8840F}" presName="parallelogramComposite" presStyleCnt="0"/>
      <dgm:spPr/>
    </dgm:pt>
    <dgm:pt modelId="{B780CCE4-BB52-4729-8D2E-B90759B17889}" type="pres">
      <dgm:prSet presAssocID="{865D9CFC-DF23-4541-840D-F18172C8840F}" presName="parallelogram1" presStyleLbl="alignNode1" presStyleIdx="28" presStyleCnt="35"/>
      <dgm:spPr/>
    </dgm:pt>
    <dgm:pt modelId="{6095A308-8B6D-421D-B788-186E4E0EEE81}" type="pres">
      <dgm:prSet presAssocID="{865D9CFC-DF23-4541-840D-F18172C8840F}" presName="parallelogram2" presStyleLbl="alignNode1" presStyleIdx="29" presStyleCnt="35"/>
      <dgm:spPr/>
    </dgm:pt>
    <dgm:pt modelId="{17350A80-16BE-4468-80FF-74522296787D}" type="pres">
      <dgm:prSet presAssocID="{865D9CFC-DF23-4541-840D-F18172C8840F}" presName="parallelogram3" presStyleLbl="alignNode1" presStyleIdx="30" presStyleCnt="35"/>
      <dgm:spPr/>
    </dgm:pt>
    <dgm:pt modelId="{9CB420D5-5184-42B6-A3EE-7ABC56419C9E}" type="pres">
      <dgm:prSet presAssocID="{865D9CFC-DF23-4541-840D-F18172C8840F}" presName="parallelogram4" presStyleLbl="alignNode1" presStyleIdx="31" presStyleCnt="35"/>
      <dgm:spPr/>
    </dgm:pt>
    <dgm:pt modelId="{3E063111-2D3D-437F-9A56-D1B88AD7B2BB}" type="pres">
      <dgm:prSet presAssocID="{865D9CFC-DF23-4541-840D-F18172C8840F}" presName="parallelogram5" presStyleLbl="alignNode1" presStyleIdx="32" presStyleCnt="35"/>
      <dgm:spPr/>
    </dgm:pt>
    <dgm:pt modelId="{A9CE90E3-4CBF-4D17-95B7-25FD6BB5C690}" type="pres">
      <dgm:prSet presAssocID="{865D9CFC-DF23-4541-840D-F18172C8840F}" presName="parallelogram6" presStyleLbl="alignNode1" presStyleIdx="33" presStyleCnt="35"/>
      <dgm:spPr/>
    </dgm:pt>
    <dgm:pt modelId="{961E9189-6BA8-4431-BC28-FF6BA40DF29F}" type="pres">
      <dgm:prSet presAssocID="{865D9CFC-DF23-4541-840D-F18172C8840F}" presName="parallelogram7" presStyleLbl="alignNode1" presStyleIdx="34" presStyleCnt="35"/>
      <dgm:spPr/>
    </dgm:pt>
  </dgm:ptLst>
  <dgm:cxnLst>
    <dgm:cxn modelId="{733A49DA-C3EE-4B0F-8944-9569E85FB6C5}" srcId="{B7951BCD-77C0-41CF-9E8A-4D82C95F9EB7}" destId="{8D293F0F-27B6-496B-92BA-7114C70A69C9}" srcOrd="0" destOrd="0" parTransId="{E554BD3A-4E86-4C64-BD5A-BAF290D28585}" sibTransId="{C6A8F0A8-2F10-417D-82BF-93FB1B29E1DB}"/>
    <dgm:cxn modelId="{1E711DC0-83A5-4209-8735-28939DF02430}" srcId="{C9F837A8-FACB-4042-ADB6-D45906CF7DC9}" destId="{D4D9EFF4-7511-4CEB-85BA-E4507A76ACB1}" srcOrd="0" destOrd="0" parTransId="{5B2BC3AB-680E-48D6-BF3F-93FE2A34F10A}" sibTransId="{329C769B-10B7-4ED0-9A27-9FA3036C74A5}"/>
    <dgm:cxn modelId="{D39876A4-CD20-4B77-8B21-2E5B19DECD75}" srcId="{B521498D-D60C-4135-9B56-62717C967D75}" destId="{B7951BCD-77C0-41CF-9E8A-4D82C95F9EB7}" srcOrd="0" destOrd="0" parTransId="{7E78D042-65D2-4EFE-A97A-0FF43B4EFCCA}" sibTransId="{C1E8D595-7FFE-4E15-A1C3-A2A035ED88E7}"/>
    <dgm:cxn modelId="{8C7A740D-5E89-41F8-B4AC-BF56C4026C02}" type="presOf" srcId="{3BC73F64-5799-49A6-BF4A-86D9D553F081}" destId="{66708479-20D9-45CF-91E3-579399291920}" srcOrd="0" destOrd="0" presId="urn:microsoft.com/office/officeart/2008/layout/VerticalAccentList"/>
    <dgm:cxn modelId="{72A0D01C-A81A-4431-BD9B-BFECC02FA260}" srcId="{B521498D-D60C-4135-9B56-62717C967D75}" destId="{865D9CFC-DF23-4541-840D-F18172C8840F}" srcOrd="4" destOrd="0" parTransId="{9A3D0BE8-C38C-41C5-B8D3-735583265C73}" sibTransId="{AB7448FE-7F0C-4C36-B97D-6B73C61AF25D}"/>
    <dgm:cxn modelId="{24FB4AB9-B49A-463A-9299-6073FFC24A2B}" type="presOf" srcId="{E67E11F4-4C3A-4B3E-9D24-DC12F5463FF3}" destId="{CA2787EC-0087-48CB-AA8C-6EAFD5A41177}" srcOrd="0" destOrd="0" presId="urn:microsoft.com/office/officeart/2008/layout/VerticalAccentList"/>
    <dgm:cxn modelId="{8FC8F027-9F73-4096-B4C0-3523258BD5A4}" srcId="{E67E11F4-4C3A-4B3E-9D24-DC12F5463FF3}" destId="{3BC73F64-5799-49A6-BF4A-86D9D553F081}" srcOrd="0" destOrd="0" parTransId="{34092B1F-9D27-4821-94C0-F1DDF6711DBF}" sibTransId="{F1D5E5B4-AB3F-40D9-8E4B-467A1B3257B3}"/>
    <dgm:cxn modelId="{59E72C9C-1E5F-4F34-8051-91292DF59682}" srcId="{B521498D-D60C-4135-9B56-62717C967D75}" destId="{C9F837A8-FACB-4042-ADB6-D45906CF7DC9}" srcOrd="2" destOrd="0" parTransId="{D1E499AE-CC77-440D-8B24-B18C6F5B1928}" sibTransId="{6DBF6911-C109-4940-9B92-21981FCF867B}"/>
    <dgm:cxn modelId="{6D89BF17-E9CE-43E4-BC55-552BB6269EFC}" type="presOf" srcId="{C9F837A8-FACB-4042-ADB6-D45906CF7DC9}" destId="{1EB4A3C3-8B3E-45C9-BDDC-501FD6016CC6}" srcOrd="0" destOrd="0" presId="urn:microsoft.com/office/officeart/2008/layout/VerticalAccentList"/>
    <dgm:cxn modelId="{709AB765-D031-4EAA-B24A-AD0DAB0E6AF7}" type="presOf" srcId="{8D293F0F-27B6-496B-92BA-7114C70A69C9}" destId="{B18971E9-4BE2-4496-9238-A5465452FE31}" srcOrd="0" destOrd="0" presId="urn:microsoft.com/office/officeart/2008/layout/VerticalAccentList"/>
    <dgm:cxn modelId="{8A7A2D01-F232-40F9-89E5-1A8BC552942E}" type="presOf" srcId="{619A516E-1384-44D7-99A6-EE34DBB2092D}" destId="{64B23D9A-1474-4E92-B287-F481B54591F5}" srcOrd="0" destOrd="0" presId="urn:microsoft.com/office/officeart/2008/layout/VerticalAccentList"/>
    <dgm:cxn modelId="{F6BD1179-11E4-49ED-93B5-27ADC7B0700A}" srcId="{B521498D-D60C-4135-9B56-62717C967D75}" destId="{E67E11F4-4C3A-4B3E-9D24-DC12F5463FF3}" srcOrd="1" destOrd="0" parTransId="{8503480C-1602-4538-A8E6-BF6AA0556029}" sibTransId="{4BE56CEE-DE81-4771-ACEF-402C9EB5568B}"/>
    <dgm:cxn modelId="{FCEA16CA-DF79-49B9-BE8F-CE25F991E58A}" srcId="{B521498D-D60C-4135-9B56-62717C967D75}" destId="{619A516E-1384-44D7-99A6-EE34DBB2092D}" srcOrd="3" destOrd="0" parTransId="{6CECD445-A096-4452-BDB2-571A2FDDC131}" sibTransId="{B70235AF-7911-49EA-8B82-70DE940E781A}"/>
    <dgm:cxn modelId="{B37716C6-A620-4882-A021-48EEB68CCC81}" type="presOf" srcId="{B7951BCD-77C0-41CF-9E8A-4D82C95F9EB7}" destId="{CE54AA15-B398-444D-9DCD-F71A51A47DE4}" srcOrd="0" destOrd="0" presId="urn:microsoft.com/office/officeart/2008/layout/VerticalAccentList"/>
    <dgm:cxn modelId="{B4E7F6DF-64B1-4BCC-8D33-8B347E8555FD}" type="presOf" srcId="{865D9CFC-DF23-4541-840D-F18172C8840F}" destId="{60D84EC7-0171-4618-8948-FA0782058D98}" srcOrd="0" destOrd="0" presId="urn:microsoft.com/office/officeart/2008/layout/VerticalAccentList"/>
    <dgm:cxn modelId="{A063A65C-BB12-4B1B-B380-EFDCD5572853}" type="presOf" srcId="{B521498D-D60C-4135-9B56-62717C967D75}" destId="{8DE71D0B-794D-4395-8FF5-2ADCC24A15C9}" srcOrd="0" destOrd="0" presId="urn:microsoft.com/office/officeart/2008/layout/VerticalAccentList"/>
    <dgm:cxn modelId="{E52DC96C-C7C9-49AB-9D0D-FC0516404C6F}" type="presOf" srcId="{D4D9EFF4-7511-4CEB-85BA-E4507A76ACB1}" destId="{568785CB-A293-4F40-B14F-3A932C8FD278}" srcOrd="0" destOrd="0" presId="urn:microsoft.com/office/officeart/2008/layout/VerticalAccentList"/>
    <dgm:cxn modelId="{82B7F73A-EE4D-4474-A019-8A623BFC5410}" type="presParOf" srcId="{8DE71D0B-794D-4395-8FF5-2ADCC24A15C9}" destId="{208CAE43-C872-4A81-A060-7A69B1C3D554}" srcOrd="0" destOrd="0" presId="urn:microsoft.com/office/officeart/2008/layout/VerticalAccentList"/>
    <dgm:cxn modelId="{49A89989-6EF3-4118-94E9-5655C993AEAB}" type="presParOf" srcId="{208CAE43-C872-4A81-A060-7A69B1C3D554}" destId="{CE54AA15-B398-444D-9DCD-F71A51A47DE4}" srcOrd="0" destOrd="0" presId="urn:microsoft.com/office/officeart/2008/layout/VerticalAccentList"/>
    <dgm:cxn modelId="{76FC92AE-C3E4-469E-B6DB-8E1E7E1F3065}" type="presParOf" srcId="{8DE71D0B-794D-4395-8FF5-2ADCC24A15C9}" destId="{1BD28BE0-64C9-4B25-BD7F-E31CFEE590A1}" srcOrd="1" destOrd="0" presId="urn:microsoft.com/office/officeart/2008/layout/VerticalAccentList"/>
    <dgm:cxn modelId="{BFADAB58-2E93-4569-B89F-0DEDEBCB3B0E}" type="presParOf" srcId="{1BD28BE0-64C9-4B25-BD7F-E31CFEE590A1}" destId="{D1525EEA-C7D3-40A4-A069-B0CD5146CBF4}" srcOrd="0" destOrd="0" presId="urn:microsoft.com/office/officeart/2008/layout/VerticalAccentList"/>
    <dgm:cxn modelId="{96287E0D-431F-4826-930D-732F8318260D}" type="presParOf" srcId="{1BD28BE0-64C9-4B25-BD7F-E31CFEE590A1}" destId="{55F2581C-4C67-485E-99E5-447ABE7A48D0}" srcOrd="1" destOrd="0" presId="urn:microsoft.com/office/officeart/2008/layout/VerticalAccentList"/>
    <dgm:cxn modelId="{96917D23-047E-4800-81C2-7DD65C890595}" type="presParOf" srcId="{1BD28BE0-64C9-4B25-BD7F-E31CFEE590A1}" destId="{06957D2B-7E4B-47A2-977B-64F53E99721D}" srcOrd="2" destOrd="0" presId="urn:microsoft.com/office/officeart/2008/layout/VerticalAccentList"/>
    <dgm:cxn modelId="{D5B97E26-3643-494E-8064-B557C324D83B}" type="presParOf" srcId="{1BD28BE0-64C9-4B25-BD7F-E31CFEE590A1}" destId="{07A64E50-370F-4819-A1EF-C67FF8F9FC2F}" srcOrd="3" destOrd="0" presId="urn:microsoft.com/office/officeart/2008/layout/VerticalAccentList"/>
    <dgm:cxn modelId="{F85C344B-49BD-406A-B71C-13927AF5918D}" type="presParOf" srcId="{1BD28BE0-64C9-4B25-BD7F-E31CFEE590A1}" destId="{22C458CE-F7BB-4663-A972-CA18DE81E02C}" srcOrd="4" destOrd="0" presId="urn:microsoft.com/office/officeart/2008/layout/VerticalAccentList"/>
    <dgm:cxn modelId="{C86C50E9-1412-46B3-ACF2-F14E4CD50A9A}" type="presParOf" srcId="{1BD28BE0-64C9-4B25-BD7F-E31CFEE590A1}" destId="{328B3449-0A81-41B4-B027-0C5808BC0D52}" srcOrd="5" destOrd="0" presId="urn:microsoft.com/office/officeart/2008/layout/VerticalAccentList"/>
    <dgm:cxn modelId="{8CDF18AA-C4AB-4CE2-BD00-42F646251FAB}" type="presParOf" srcId="{1BD28BE0-64C9-4B25-BD7F-E31CFEE590A1}" destId="{B415F683-65A5-4DD2-A38C-3F1E510D41FE}" srcOrd="6" destOrd="0" presId="urn:microsoft.com/office/officeart/2008/layout/VerticalAccentList"/>
    <dgm:cxn modelId="{93405C3A-655A-4D1B-931C-8D725DC90E65}" type="presParOf" srcId="{1BD28BE0-64C9-4B25-BD7F-E31CFEE590A1}" destId="{B18971E9-4BE2-4496-9238-A5465452FE31}" srcOrd="7" destOrd="0" presId="urn:microsoft.com/office/officeart/2008/layout/VerticalAccentList"/>
    <dgm:cxn modelId="{096332AB-AA1E-46F2-812E-53993B4869E0}" type="presParOf" srcId="{8DE71D0B-794D-4395-8FF5-2ADCC24A15C9}" destId="{96DEBEAE-83D7-4AC9-9D27-9481E7406736}" srcOrd="2" destOrd="0" presId="urn:microsoft.com/office/officeart/2008/layout/VerticalAccentList"/>
    <dgm:cxn modelId="{332F0CDA-38FE-4A87-9D47-59C1533C87D2}" type="presParOf" srcId="{8DE71D0B-794D-4395-8FF5-2ADCC24A15C9}" destId="{002009AE-81AD-44B4-80D5-D491317601B2}" srcOrd="3" destOrd="0" presId="urn:microsoft.com/office/officeart/2008/layout/VerticalAccentList"/>
    <dgm:cxn modelId="{7FECF2F1-D225-491D-B127-13B1A5ADEFF6}" type="presParOf" srcId="{002009AE-81AD-44B4-80D5-D491317601B2}" destId="{CA2787EC-0087-48CB-AA8C-6EAFD5A41177}" srcOrd="0" destOrd="0" presId="urn:microsoft.com/office/officeart/2008/layout/VerticalAccentList"/>
    <dgm:cxn modelId="{BF6BA7D3-F3D0-4FC3-AFFC-0C4162CE80CB}" type="presParOf" srcId="{8DE71D0B-794D-4395-8FF5-2ADCC24A15C9}" destId="{20529E20-C951-4B42-9FDE-C5F74578E870}" srcOrd="4" destOrd="0" presId="urn:microsoft.com/office/officeart/2008/layout/VerticalAccentList"/>
    <dgm:cxn modelId="{5338A88B-2115-4195-AE67-F5403D9E84C6}" type="presParOf" srcId="{20529E20-C951-4B42-9FDE-C5F74578E870}" destId="{695827D4-0E58-4D3E-812F-21EAFEBF29D4}" srcOrd="0" destOrd="0" presId="urn:microsoft.com/office/officeart/2008/layout/VerticalAccentList"/>
    <dgm:cxn modelId="{E62C50A5-BFC4-4486-9760-E99933DA2496}" type="presParOf" srcId="{20529E20-C951-4B42-9FDE-C5F74578E870}" destId="{E3FB9F56-D92C-4B76-AA5F-827E13FA0DE1}" srcOrd="1" destOrd="0" presId="urn:microsoft.com/office/officeart/2008/layout/VerticalAccentList"/>
    <dgm:cxn modelId="{BC7C679A-9BE9-491D-A3E0-1B7EF29B79F7}" type="presParOf" srcId="{20529E20-C951-4B42-9FDE-C5F74578E870}" destId="{C2141C06-4510-446A-A037-F1F63EB983F4}" srcOrd="2" destOrd="0" presId="urn:microsoft.com/office/officeart/2008/layout/VerticalAccentList"/>
    <dgm:cxn modelId="{CE6F860B-AAA7-4719-BFEA-0E090F7D970F}" type="presParOf" srcId="{20529E20-C951-4B42-9FDE-C5F74578E870}" destId="{A082770F-87E2-4EA3-B272-52003AB2ECE3}" srcOrd="3" destOrd="0" presId="urn:microsoft.com/office/officeart/2008/layout/VerticalAccentList"/>
    <dgm:cxn modelId="{8778A65E-0A1D-4D8D-9CA5-B1448150D26C}" type="presParOf" srcId="{20529E20-C951-4B42-9FDE-C5F74578E870}" destId="{54164B80-F542-4A20-81E6-D0151046843C}" srcOrd="4" destOrd="0" presId="urn:microsoft.com/office/officeart/2008/layout/VerticalAccentList"/>
    <dgm:cxn modelId="{D0964326-512D-4664-997F-6299A195C717}" type="presParOf" srcId="{20529E20-C951-4B42-9FDE-C5F74578E870}" destId="{A7B5A19E-F513-4324-9DE8-4A280B3619B4}" srcOrd="5" destOrd="0" presId="urn:microsoft.com/office/officeart/2008/layout/VerticalAccentList"/>
    <dgm:cxn modelId="{2E65245A-830B-4B75-8F97-59EB807D278A}" type="presParOf" srcId="{20529E20-C951-4B42-9FDE-C5F74578E870}" destId="{8BB605C4-617E-41D2-8183-6A5357DCEC2E}" srcOrd="6" destOrd="0" presId="urn:microsoft.com/office/officeart/2008/layout/VerticalAccentList"/>
    <dgm:cxn modelId="{468C9FF2-938C-4746-8731-6268B3465581}" type="presParOf" srcId="{20529E20-C951-4B42-9FDE-C5F74578E870}" destId="{66708479-20D9-45CF-91E3-579399291920}" srcOrd="7" destOrd="0" presId="urn:microsoft.com/office/officeart/2008/layout/VerticalAccentList"/>
    <dgm:cxn modelId="{03093C59-3C0D-4A9C-BEEA-D6BA783E6CC6}" type="presParOf" srcId="{8DE71D0B-794D-4395-8FF5-2ADCC24A15C9}" destId="{059E1153-B3FD-4E5E-8C96-12960EC2B13E}" srcOrd="5" destOrd="0" presId="urn:microsoft.com/office/officeart/2008/layout/VerticalAccentList"/>
    <dgm:cxn modelId="{90D7E1A1-3592-4BA1-B0D9-424D9F9E481E}" type="presParOf" srcId="{8DE71D0B-794D-4395-8FF5-2ADCC24A15C9}" destId="{D03B1113-C4DD-490C-B330-5265B66ADC47}" srcOrd="6" destOrd="0" presId="urn:microsoft.com/office/officeart/2008/layout/VerticalAccentList"/>
    <dgm:cxn modelId="{14D526E6-33B9-4C3B-9C65-DC77C2835ED5}" type="presParOf" srcId="{D03B1113-C4DD-490C-B330-5265B66ADC47}" destId="{1EB4A3C3-8B3E-45C9-BDDC-501FD6016CC6}" srcOrd="0" destOrd="0" presId="urn:microsoft.com/office/officeart/2008/layout/VerticalAccentList"/>
    <dgm:cxn modelId="{017F0542-55A8-4EDF-937C-F6DEDB47CE24}" type="presParOf" srcId="{8DE71D0B-794D-4395-8FF5-2ADCC24A15C9}" destId="{4EE76056-BB2D-442C-A099-E34E350B401B}" srcOrd="7" destOrd="0" presId="urn:microsoft.com/office/officeart/2008/layout/VerticalAccentList"/>
    <dgm:cxn modelId="{DDBC9143-2DC1-4B5E-BAD5-6FFBB4AC80D7}" type="presParOf" srcId="{4EE76056-BB2D-442C-A099-E34E350B401B}" destId="{3CA89BE6-4CAF-4677-8580-57A59C17A788}" srcOrd="0" destOrd="0" presId="urn:microsoft.com/office/officeart/2008/layout/VerticalAccentList"/>
    <dgm:cxn modelId="{9749DCD0-3D5F-4FA9-B511-3AA7115FBC05}" type="presParOf" srcId="{4EE76056-BB2D-442C-A099-E34E350B401B}" destId="{E7D94272-501A-4A4A-B3BF-D9FA8E628A42}" srcOrd="1" destOrd="0" presId="urn:microsoft.com/office/officeart/2008/layout/VerticalAccentList"/>
    <dgm:cxn modelId="{2197539A-DDD0-41A6-B6AD-99E6929E7D9A}" type="presParOf" srcId="{4EE76056-BB2D-442C-A099-E34E350B401B}" destId="{BCC2B1DF-BA86-4F23-A990-17BF98B31DC3}" srcOrd="2" destOrd="0" presId="urn:microsoft.com/office/officeart/2008/layout/VerticalAccentList"/>
    <dgm:cxn modelId="{DC39B6B9-6FD8-4061-B764-4CCF936B6DDD}" type="presParOf" srcId="{4EE76056-BB2D-442C-A099-E34E350B401B}" destId="{FF73D991-8373-424C-9FD6-945286EC8C04}" srcOrd="3" destOrd="0" presId="urn:microsoft.com/office/officeart/2008/layout/VerticalAccentList"/>
    <dgm:cxn modelId="{B9E87269-B479-48AF-81F0-36040CE734EB}" type="presParOf" srcId="{4EE76056-BB2D-442C-A099-E34E350B401B}" destId="{1ADFB669-A718-4F11-9B9B-6B23EBA06225}" srcOrd="4" destOrd="0" presId="urn:microsoft.com/office/officeart/2008/layout/VerticalAccentList"/>
    <dgm:cxn modelId="{32077787-1C68-4EBC-9443-D0A61C9F3C08}" type="presParOf" srcId="{4EE76056-BB2D-442C-A099-E34E350B401B}" destId="{9E2BAF60-57F5-4C8F-A79A-B513E6CF791A}" srcOrd="5" destOrd="0" presId="urn:microsoft.com/office/officeart/2008/layout/VerticalAccentList"/>
    <dgm:cxn modelId="{D417AC61-F948-42CB-B427-9DDE7A589140}" type="presParOf" srcId="{4EE76056-BB2D-442C-A099-E34E350B401B}" destId="{CCA22E31-CCE0-430E-B0F8-92C123AA0E04}" srcOrd="6" destOrd="0" presId="urn:microsoft.com/office/officeart/2008/layout/VerticalAccentList"/>
    <dgm:cxn modelId="{1B17AA97-E648-4144-AB19-BFF876CF5FA6}" type="presParOf" srcId="{4EE76056-BB2D-442C-A099-E34E350B401B}" destId="{568785CB-A293-4F40-B14F-3A932C8FD278}" srcOrd="7" destOrd="0" presId="urn:microsoft.com/office/officeart/2008/layout/VerticalAccentList"/>
    <dgm:cxn modelId="{5E73C56F-EC4F-4BAE-AC3A-D0185BA1EC44}" type="presParOf" srcId="{8DE71D0B-794D-4395-8FF5-2ADCC24A15C9}" destId="{94E06CCF-42D6-48BB-823D-9E60CF8E6D6C}" srcOrd="8" destOrd="0" presId="urn:microsoft.com/office/officeart/2008/layout/VerticalAccentList"/>
    <dgm:cxn modelId="{B8054A13-D29F-4551-9A80-A3B91F76872C}" type="presParOf" srcId="{8DE71D0B-794D-4395-8FF5-2ADCC24A15C9}" destId="{D20E79AA-97FC-4EC0-9306-717F9BE8EB86}" srcOrd="9" destOrd="0" presId="urn:microsoft.com/office/officeart/2008/layout/VerticalAccentList"/>
    <dgm:cxn modelId="{9A13D87C-1033-44DB-BD23-32E540EE6CCA}" type="presParOf" srcId="{D20E79AA-97FC-4EC0-9306-717F9BE8EB86}" destId="{64B23D9A-1474-4E92-B287-F481B54591F5}" srcOrd="0" destOrd="0" presId="urn:microsoft.com/office/officeart/2008/layout/VerticalAccentList"/>
    <dgm:cxn modelId="{CF5F7175-F8E6-4A92-BEA8-9811A6700E09}" type="presParOf" srcId="{8DE71D0B-794D-4395-8FF5-2ADCC24A15C9}" destId="{FD20B5C0-9E00-4411-9855-8640CE65B290}" srcOrd="10" destOrd="0" presId="urn:microsoft.com/office/officeart/2008/layout/VerticalAccentList"/>
    <dgm:cxn modelId="{0BC9AE96-A21E-4BFE-AF58-EF36B4EF0878}" type="presParOf" srcId="{FD20B5C0-9E00-4411-9855-8640CE65B290}" destId="{B7E08518-2624-4EE4-9413-41283B817F6D}" srcOrd="0" destOrd="0" presId="urn:microsoft.com/office/officeart/2008/layout/VerticalAccentList"/>
    <dgm:cxn modelId="{95D425E2-B942-42FC-9540-6962DF31849C}" type="presParOf" srcId="{FD20B5C0-9E00-4411-9855-8640CE65B290}" destId="{66D7F8CA-E470-43C2-B7B7-C618777B1622}" srcOrd="1" destOrd="0" presId="urn:microsoft.com/office/officeart/2008/layout/VerticalAccentList"/>
    <dgm:cxn modelId="{E264A91B-8FEF-4EE1-B6E7-FDDC96C35C2D}" type="presParOf" srcId="{FD20B5C0-9E00-4411-9855-8640CE65B290}" destId="{664BDE26-9315-448E-AD8B-A429357C4F01}" srcOrd="2" destOrd="0" presId="urn:microsoft.com/office/officeart/2008/layout/VerticalAccentList"/>
    <dgm:cxn modelId="{D38C283A-33C1-4E1D-9E9E-69F10BC81DE3}" type="presParOf" srcId="{FD20B5C0-9E00-4411-9855-8640CE65B290}" destId="{0E24EC89-AB8F-460C-8F58-1E9CAE28D105}" srcOrd="3" destOrd="0" presId="urn:microsoft.com/office/officeart/2008/layout/VerticalAccentList"/>
    <dgm:cxn modelId="{70016150-2660-4B07-918C-C9DA58F55017}" type="presParOf" srcId="{FD20B5C0-9E00-4411-9855-8640CE65B290}" destId="{FCE3C7D8-04A8-497C-8B06-106620B2994D}" srcOrd="4" destOrd="0" presId="urn:microsoft.com/office/officeart/2008/layout/VerticalAccentList"/>
    <dgm:cxn modelId="{55F50941-5D27-4DA3-858E-D5968C510A0F}" type="presParOf" srcId="{FD20B5C0-9E00-4411-9855-8640CE65B290}" destId="{C60C3D26-BE2E-4EB7-A787-07CBFCD2B676}" srcOrd="5" destOrd="0" presId="urn:microsoft.com/office/officeart/2008/layout/VerticalAccentList"/>
    <dgm:cxn modelId="{BEAE831E-1548-417D-83B8-BC7AAE6C33AC}" type="presParOf" srcId="{FD20B5C0-9E00-4411-9855-8640CE65B290}" destId="{BE5B9749-2388-474B-BFE7-55C7DFBAB22A}" srcOrd="6" destOrd="0" presId="urn:microsoft.com/office/officeart/2008/layout/VerticalAccentList"/>
    <dgm:cxn modelId="{C53FD7B3-2DCE-45E9-84B9-8172DC963D1B}" type="presParOf" srcId="{8DE71D0B-794D-4395-8FF5-2ADCC24A15C9}" destId="{2B319AFE-8AA7-4D37-832B-B4077B37417E}" srcOrd="11" destOrd="0" presId="urn:microsoft.com/office/officeart/2008/layout/VerticalAccentList"/>
    <dgm:cxn modelId="{0C639F7B-5E47-44C5-97B1-96E8AF685DA8}" type="presParOf" srcId="{8DE71D0B-794D-4395-8FF5-2ADCC24A15C9}" destId="{E94C24EC-7C9B-444D-A675-A5DE8A482A6D}" srcOrd="12" destOrd="0" presId="urn:microsoft.com/office/officeart/2008/layout/VerticalAccentList"/>
    <dgm:cxn modelId="{52B7BF85-5640-4A1B-8824-E0AB91401A64}" type="presParOf" srcId="{E94C24EC-7C9B-444D-A675-A5DE8A482A6D}" destId="{60D84EC7-0171-4618-8948-FA0782058D98}" srcOrd="0" destOrd="0" presId="urn:microsoft.com/office/officeart/2008/layout/VerticalAccentList"/>
    <dgm:cxn modelId="{CE7DBFB1-6CF5-4EAA-A0D3-9D762612B3CB}" type="presParOf" srcId="{8DE71D0B-794D-4395-8FF5-2ADCC24A15C9}" destId="{4F12FC27-767D-4FCA-8AED-4895F3135B3B}" srcOrd="13" destOrd="0" presId="urn:microsoft.com/office/officeart/2008/layout/VerticalAccentList"/>
    <dgm:cxn modelId="{17CA7039-0611-4588-87DA-A3D790FA3C59}" type="presParOf" srcId="{4F12FC27-767D-4FCA-8AED-4895F3135B3B}" destId="{B780CCE4-BB52-4729-8D2E-B90759B17889}" srcOrd="0" destOrd="0" presId="urn:microsoft.com/office/officeart/2008/layout/VerticalAccentList"/>
    <dgm:cxn modelId="{BC737371-2477-43A7-90E4-85663FF56494}" type="presParOf" srcId="{4F12FC27-767D-4FCA-8AED-4895F3135B3B}" destId="{6095A308-8B6D-421D-B788-186E4E0EEE81}" srcOrd="1" destOrd="0" presId="urn:microsoft.com/office/officeart/2008/layout/VerticalAccentList"/>
    <dgm:cxn modelId="{F191674A-5F96-4F38-8B27-1FCF64C6BACA}" type="presParOf" srcId="{4F12FC27-767D-4FCA-8AED-4895F3135B3B}" destId="{17350A80-16BE-4468-80FF-74522296787D}" srcOrd="2" destOrd="0" presId="urn:microsoft.com/office/officeart/2008/layout/VerticalAccentList"/>
    <dgm:cxn modelId="{4541097B-0195-4979-95BB-7C4318092482}" type="presParOf" srcId="{4F12FC27-767D-4FCA-8AED-4895F3135B3B}" destId="{9CB420D5-5184-42B6-A3EE-7ABC56419C9E}" srcOrd="3" destOrd="0" presId="urn:microsoft.com/office/officeart/2008/layout/VerticalAccentList"/>
    <dgm:cxn modelId="{89925FEA-5350-40FC-9249-83E0EC3EDD44}" type="presParOf" srcId="{4F12FC27-767D-4FCA-8AED-4895F3135B3B}" destId="{3E063111-2D3D-437F-9A56-D1B88AD7B2BB}" srcOrd="4" destOrd="0" presId="urn:microsoft.com/office/officeart/2008/layout/VerticalAccentList"/>
    <dgm:cxn modelId="{9321C8FA-7FFC-485D-9100-FAF1B0F9DE10}" type="presParOf" srcId="{4F12FC27-767D-4FCA-8AED-4895F3135B3B}" destId="{A9CE90E3-4CBF-4D17-95B7-25FD6BB5C690}" srcOrd="5" destOrd="0" presId="urn:microsoft.com/office/officeart/2008/layout/VerticalAccentList"/>
    <dgm:cxn modelId="{2E31EB68-E2F3-464F-A953-94FC3B6C1280}" type="presParOf" srcId="{4F12FC27-767D-4FCA-8AED-4895F3135B3B}" destId="{961E9189-6BA8-4431-BC28-FF6BA40DF29F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72BA0E-EF16-4BF3-A39A-D020C4A6F89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Latn-RS"/>
        </a:p>
      </dgm:t>
    </dgm:pt>
    <dgm:pt modelId="{2B838FFE-BF47-4A1F-9341-7E952D4B12D4}">
      <dgm:prSet phldrT="[Text]"/>
      <dgm:spPr/>
      <dgm:t>
        <a:bodyPr/>
        <a:lstStyle/>
        <a:p>
          <a:r>
            <a:rPr lang="en-US" dirty="0" smtClean="0"/>
            <a:t>trauma</a:t>
          </a:r>
          <a:endParaRPr lang="sr-Latn-RS" dirty="0"/>
        </a:p>
      </dgm:t>
    </dgm:pt>
    <dgm:pt modelId="{12920B18-8309-46B9-BACA-AE5B4C3ACBB4}" type="parTrans" cxnId="{DA994D83-F913-4C78-B1D1-648BE8F6A58E}">
      <dgm:prSet/>
      <dgm:spPr/>
      <dgm:t>
        <a:bodyPr/>
        <a:lstStyle/>
        <a:p>
          <a:endParaRPr lang="sr-Latn-RS"/>
        </a:p>
      </dgm:t>
    </dgm:pt>
    <dgm:pt modelId="{A46637AA-4A30-42C5-9F5A-A91CE76099D4}" type="sibTrans" cxnId="{DA994D83-F913-4C78-B1D1-648BE8F6A58E}">
      <dgm:prSet/>
      <dgm:spPr/>
      <dgm:t>
        <a:bodyPr/>
        <a:lstStyle/>
        <a:p>
          <a:endParaRPr lang="sr-Latn-RS"/>
        </a:p>
      </dgm:t>
    </dgm:pt>
    <dgm:pt modelId="{C873CC08-3AC5-4F0F-B914-A4C370CE2DC8}">
      <dgm:prSet phldrT="[Text]"/>
      <dgm:spPr/>
      <dgm:t>
        <a:bodyPr/>
        <a:lstStyle/>
        <a:p>
          <a:r>
            <a:rPr lang="en-US" dirty="0" smtClean="0"/>
            <a:t>Temperature &gt; 38 C &lt; 36 C</a:t>
          </a:r>
          <a:endParaRPr lang="sr-Latn-RS" dirty="0"/>
        </a:p>
      </dgm:t>
    </dgm:pt>
    <dgm:pt modelId="{5AE67D5E-A201-4D0E-8FC3-E7B66D1B2E2C}" type="parTrans" cxnId="{B36974FD-65D1-4B3A-90D4-2BAA106B10FF}">
      <dgm:prSet/>
      <dgm:spPr/>
      <dgm:t>
        <a:bodyPr/>
        <a:lstStyle/>
        <a:p>
          <a:endParaRPr lang="sr-Latn-RS"/>
        </a:p>
      </dgm:t>
    </dgm:pt>
    <dgm:pt modelId="{DB674A01-5DCA-43E4-BC4A-BFE723539C27}" type="sibTrans" cxnId="{B36974FD-65D1-4B3A-90D4-2BAA106B10FF}">
      <dgm:prSet/>
      <dgm:spPr/>
      <dgm:t>
        <a:bodyPr/>
        <a:lstStyle/>
        <a:p>
          <a:endParaRPr lang="sr-Latn-RS"/>
        </a:p>
      </dgm:t>
    </dgm:pt>
    <dgm:pt modelId="{64343AC6-4E9F-41C5-9659-5ABF81C511CF}">
      <dgm:prSet phldrT="[Text]"/>
      <dgm:spPr/>
      <dgm:t>
        <a:bodyPr/>
        <a:lstStyle/>
        <a:p>
          <a:r>
            <a:rPr lang="en-US" dirty="0" smtClean="0"/>
            <a:t>sepsis</a:t>
          </a:r>
          <a:endParaRPr lang="sr-Latn-RS" dirty="0"/>
        </a:p>
      </dgm:t>
    </dgm:pt>
    <dgm:pt modelId="{76C74350-D99F-4284-96B9-7902EF07F0A5}" type="parTrans" cxnId="{8ECDDCAE-75D8-4C63-9176-6262ABB91E09}">
      <dgm:prSet/>
      <dgm:spPr/>
      <dgm:t>
        <a:bodyPr/>
        <a:lstStyle/>
        <a:p>
          <a:endParaRPr lang="sr-Latn-RS"/>
        </a:p>
      </dgm:t>
    </dgm:pt>
    <dgm:pt modelId="{7720AEA9-B582-4DF9-8FF9-BB7242DAF75A}" type="sibTrans" cxnId="{8ECDDCAE-75D8-4C63-9176-6262ABB91E09}">
      <dgm:prSet/>
      <dgm:spPr/>
      <dgm:t>
        <a:bodyPr/>
        <a:lstStyle/>
        <a:p>
          <a:endParaRPr lang="sr-Latn-RS"/>
        </a:p>
      </dgm:t>
    </dgm:pt>
    <dgm:pt modelId="{2194A3F9-4574-47FA-85E3-4F2D97638DD7}">
      <dgm:prSet phldrT="[Text]"/>
      <dgm:spPr/>
      <dgm:t>
        <a:bodyPr/>
        <a:lstStyle/>
        <a:p>
          <a:r>
            <a:rPr lang="en-US" dirty="0" smtClean="0"/>
            <a:t>Temperature &gt; 38 C &lt; 36 C</a:t>
          </a:r>
          <a:endParaRPr lang="sr-Latn-RS" dirty="0"/>
        </a:p>
      </dgm:t>
    </dgm:pt>
    <dgm:pt modelId="{6E7CC132-44EA-4120-9714-CF4FD561C9CF}" type="parTrans" cxnId="{CF88584A-A72C-488C-B6CF-FB03F3AA0E56}">
      <dgm:prSet/>
      <dgm:spPr/>
      <dgm:t>
        <a:bodyPr/>
        <a:lstStyle/>
        <a:p>
          <a:endParaRPr lang="sr-Latn-RS"/>
        </a:p>
      </dgm:t>
    </dgm:pt>
    <dgm:pt modelId="{24D9DD75-D782-44D9-93C5-9236A8A119AE}" type="sibTrans" cxnId="{CF88584A-A72C-488C-B6CF-FB03F3AA0E56}">
      <dgm:prSet/>
      <dgm:spPr/>
      <dgm:t>
        <a:bodyPr/>
        <a:lstStyle/>
        <a:p>
          <a:endParaRPr lang="sr-Latn-RS"/>
        </a:p>
      </dgm:t>
    </dgm:pt>
    <dgm:pt modelId="{51FBAC54-87B0-41F7-A39E-F3C9647096B8}">
      <dgm:prSet phldrT="[Text]"/>
      <dgm:spPr/>
      <dgm:t>
        <a:bodyPr/>
        <a:lstStyle/>
        <a:p>
          <a:r>
            <a:rPr lang="en-US" dirty="0" smtClean="0"/>
            <a:t>White blood cell count &gt; 12,000 / cu mm or &lt; 4,000 </a:t>
          </a:r>
          <a:endParaRPr lang="sr-Latn-RS" dirty="0"/>
        </a:p>
      </dgm:t>
    </dgm:pt>
    <dgm:pt modelId="{913179DC-F79A-43D4-825B-A2639AC85E03}" type="parTrans" cxnId="{7D4C1D77-2369-4AD3-B867-7934A8385C7F}">
      <dgm:prSet/>
      <dgm:spPr/>
      <dgm:t>
        <a:bodyPr/>
        <a:lstStyle/>
        <a:p>
          <a:endParaRPr lang="sr-Latn-RS"/>
        </a:p>
      </dgm:t>
    </dgm:pt>
    <dgm:pt modelId="{E46B8B6A-4CC5-4BE0-98B6-D0E97FB91553}" type="sibTrans" cxnId="{7D4C1D77-2369-4AD3-B867-7934A8385C7F}">
      <dgm:prSet/>
      <dgm:spPr/>
      <dgm:t>
        <a:bodyPr/>
        <a:lstStyle/>
        <a:p>
          <a:endParaRPr lang="sr-Latn-RS"/>
        </a:p>
      </dgm:t>
    </dgm:pt>
    <dgm:pt modelId="{F3D08D9D-2ECE-4444-AC18-8C4A771F828A}">
      <dgm:prSet/>
      <dgm:spPr/>
      <dgm:t>
        <a:bodyPr/>
        <a:lstStyle/>
        <a:p>
          <a:r>
            <a:rPr lang="sr-Latn-RS" dirty="0" smtClean="0"/>
            <a:t>Tachycardia</a:t>
          </a:r>
          <a:endParaRPr lang="en-US" dirty="0" smtClean="0"/>
        </a:p>
        <a:p>
          <a:r>
            <a:rPr lang="en-US" dirty="0" smtClean="0"/>
            <a:t>&gt; 90 </a:t>
          </a:r>
          <a:r>
            <a:rPr lang="en-US" dirty="0" err="1" smtClean="0"/>
            <a:t>bpm</a:t>
          </a:r>
          <a:endParaRPr lang="sr-Latn-RS" dirty="0"/>
        </a:p>
      </dgm:t>
    </dgm:pt>
    <dgm:pt modelId="{86964D5D-7B27-456E-A055-2AFACCF97129}" type="parTrans" cxnId="{5BA1E6DC-12D7-49E1-9ADB-DF1CB4A053CE}">
      <dgm:prSet/>
      <dgm:spPr/>
      <dgm:t>
        <a:bodyPr/>
        <a:lstStyle/>
        <a:p>
          <a:endParaRPr lang="sr-Latn-RS"/>
        </a:p>
      </dgm:t>
    </dgm:pt>
    <dgm:pt modelId="{9A3E5ABA-8A49-4FDE-A5C3-CCD207421252}" type="sibTrans" cxnId="{5BA1E6DC-12D7-49E1-9ADB-DF1CB4A053CE}">
      <dgm:prSet/>
      <dgm:spPr/>
      <dgm:t>
        <a:bodyPr/>
        <a:lstStyle/>
        <a:p>
          <a:endParaRPr lang="sr-Latn-RS"/>
        </a:p>
      </dgm:t>
    </dgm:pt>
    <dgm:pt modelId="{5B2B217F-4F79-42C5-902D-A44E3871C86F}">
      <dgm:prSet phldrT="[Text]"/>
      <dgm:spPr/>
      <dgm:t>
        <a:bodyPr/>
        <a:lstStyle/>
        <a:p>
          <a:r>
            <a:rPr lang="sr-Latn-RS" dirty="0" smtClean="0"/>
            <a:t>Tachycardia</a:t>
          </a:r>
          <a:endParaRPr lang="en-US" dirty="0" smtClean="0"/>
        </a:p>
        <a:p>
          <a:r>
            <a:rPr lang="en-US" dirty="0" smtClean="0"/>
            <a:t>&gt; 90 </a:t>
          </a:r>
          <a:r>
            <a:rPr lang="en-US" dirty="0" err="1" smtClean="0"/>
            <a:t>bpm</a:t>
          </a:r>
          <a:endParaRPr lang="sr-Latn-RS" dirty="0"/>
        </a:p>
      </dgm:t>
    </dgm:pt>
    <dgm:pt modelId="{9162EEB7-90A1-4A71-A1F3-694DCB26AE95}" type="parTrans" cxnId="{4DDDE557-DE60-484A-BB48-78B441EB304F}">
      <dgm:prSet/>
      <dgm:spPr/>
      <dgm:t>
        <a:bodyPr/>
        <a:lstStyle/>
        <a:p>
          <a:endParaRPr lang="sr-Latn-RS"/>
        </a:p>
      </dgm:t>
    </dgm:pt>
    <dgm:pt modelId="{B50AE198-D3AE-4DAC-AB74-956BCE51DA35}" type="sibTrans" cxnId="{4DDDE557-DE60-484A-BB48-78B441EB304F}">
      <dgm:prSet/>
      <dgm:spPr/>
      <dgm:t>
        <a:bodyPr/>
        <a:lstStyle/>
        <a:p>
          <a:endParaRPr lang="sr-Latn-RS"/>
        </a:p>
      </dgm:t>
    </dgm:pt>
    <dgm:pt modelId="{3ABA67CD-F750-45BA-8DB9-CD5ED9B45029}">
      <dgm:prSet phldrT="[Text]"/>
      <dgm:spPr/>
      <dgm:t>
        <a:bodyPr/>
        <a:lstStyle/>
        <a:p>
          <a:r>
            <a:rPr lang="en-US" dirty="0" smtClean="0"/>
            <a:t>White blood cell count &gt; 12,000 / cu mm or &lt; 4,000 </a:t>
          </a:r>
          <a:endParaRPr lang="sr-Latn-RS" dirty="0"/>
        </a:p>
      </dgm:t>
    </dgm:pt>
    <dgm:pt modelId="{44C96A57-6CE0-443E-B70D-B5E78F2039D8}" type="parTrans" cxnId="{DA9ABF97-F3CC-45D1-8FD2-017E6DC1ACCC}">
      <dgm:prSet/>
      <dgm:spPr/>
      <dgm:t>
        <a:bodyPr/>
        <a:lstStyle/>
        <a:p>
          <a:endParaRPr lang="sr-Latn-RS"/>
        </a:p>
      </dgm:t>
    </dgm:pt>
    <dgm:pt modelId="{63E23501-F803-4245-953B-A4B99B9A1F25}" type="sibTrans" cxnId="{DA9ABF97-F3CC-45D1-8FD2-017E6DC1ACCC}">
      <dgm:prSet/>
      <dgm:spPr/>
      <dgm:t>
        <a:bodyPr/>
        <a:lstStyle/>
        <a:p>
          <a:endParaRPr lang="sr-Latn-RS"/>
        </a:p>
      </dgm:t>
    </dgm:pt>
    <dgm:pt modelId="{A2AC16C8-F638-4EE7-845C-E3E8789DC7D4}">
      <dgm:prSet/>
      <dgm:spPr/>
      <dgm:t>
        <a:bodyPr/>
        <a:lstStyle/>
        <a:p>
          <a:r>
            <a:rPr lang="en-US" smtClean="0"/>
            <a:t>Respiratory rate  &gt; 20 /min or a PaCO2 &lt; 32 mmHg</a:t>
          </a:r>
          <a:endParaRPr lang="en-US" dirty="0"/>
        </a:p>
      </dgm:t>
    </dgm:pt>
    <dgm:pt modelId="{7E549451-10B2-4C46-BF03-E756E2EB98FC}" type="parTrans" cxnId="{8B1B77E8-B6B7-4637-8F1F-25FC9DB8E030}">
      <dgm:prSet/>
      <dgm:spPr/>
      <dgm:t>
        <a:bodyPr/>
        <a:lstStyle/>
        <a:p>
          <a:endParaRPr lang="en-US"/>
        </a:p>
      </dgm:t>
    </dgm:pt>
    <dgm:pt modelId="{BCC4843F-1354-440A-889C-08FEFCE58E7B}" type="sibTrans" cxnId="{8B1B77E8-B6B7-4637-8F1F-25FC9DB8E030}">
      <dgm:prSet/>
      <dgm:spPr/>
      <dgm:t>
        <a:bodyPr/>
        <a:lstStyle/>
        <a:p>
          <a:endParaRPr lang="en-US"/>
        </a:p>
      </dgm:t>
    </dgm:pt>
    <dgm:pt modelId="{B9D2F76D-9F99-40B0-A6CA-686C6B2456B9}">
      <dgm:prSet/>
      <dgm:spPr/>
      <dgm:t>
        <a:bodyPr/>
        <a:lstStyle/>
        <a:p>
          <a:r>
            <a:rPr lang="en-US" smtClean="0"/>
            <a:t>Respiratory rate  &gt; 20 /min or a PaCO2 &lt; 32 mmHg</a:t>
          </a:r>
          <a:endParaRPr lang="en-US" dirty="0"/>
        </a:p>
      </dgm:t>
    </dgm:pt>
    <dgm:pt modelId="{9D1F5812-8076-4538-A7B8-0AADB3ACD9A3}" type="parTrans" cxnId="{A85483B0-D594-4973-B316-697820686F9A}">
      <dgm:prSet/>
      <dgm:spPr/>
      <dgm:t>
        <a:bodyPr/>
        <a:lstStyle/>
        <a:p>
          <a:endParaRPr lang="en-US"/>
        </a:p>
      </dgm:t>
    </dgm:pt>
    <dgm:pt modelId="{F642B941-D7A4-4E38-84CF-F4141395073B}" type="sibTrans" cxnId="{A85483B0-D594-4973-B316-697820686F9A}">
      <dgm:prSet/>
      <dgm:spPr/>
      <dgm:t>
        <a:bodyPr/>
        <a:lstStyle/>
        <a:p>
          <a:endParaRPr lang="en-US"/>
        </a:p>
      </dgm:t>
    </dgm:pt>
    <dgm:pt modelId="{3DB86A5C-8AF8-4D59-A76C-6E2BCAE8B077}" type="pres">
      <dgm:prSet presAssocID="{1472BA0E-EF16-4BF3-A39A-D020C4A6F89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r-Latn-RS"/>
        </a:p>
      </dgm:t>
    </dgm:pt>
    <dgm:pt modelId="{C441755A-831B-479A-B67E-FF4E1BDC0E9E}" type="pres">
      <dgm:prSet presAssocID="{2B838FFE-BF47-4A1F-9341-7E952D4B12D4}" presName="root" presStyleCnt="0"/>
      <dgm:spPr/>
    </dgm:pt>
    <dgm:pt modelId="{01D9E742-F0A5-46FD-B55B-B6F3364F9CB1}" type="pres">
      <dgm:prSet presAssocID="{2B838FFE-BF47-4A1F-9341-7E952D4B12D4}" presName="rootComposite" presStyleCnt="0"/>
      <dgm:spPr/>
    </dgm:pt>
    <dgm:pt modelId="{790F58C1-C34C-456B-94AF-48006466A563}" type="pres">
      <dgm:prSet presAssocID="{2B838FFE-BF47-4A1F-9341-7E952D4B12D4}" presName="rootText" presStyleLbl="node1" presStyleIdx="0" presStyleCnt="2"/>
      <dgm:spPr/>
      <dgm:t>
        <a:bodyPr/>
        <a:lstStyle/>
        <a:p>
          <a:endParaRPr lang="sr-Latn-RS"/>
        </a:p>
      </dgm:t>
    </dgm:pt>
    <dgm:pt modelId="{2B677472-285C-49A6-89E1-BAA4A8567FCD}" type="pres">
      <dgm:prSet presAssocID="{2B838FFE-BF47-4A1F-9341-7E952D4B12D4}" presName="rootConnector" presStyleLbl="node1" presStyleIdx="0" presStyleCnt="2"/>
      <dgm:spPr/>
      <dgm:t>
        <a:bodyPr/>
        <a:lstStyle/>
        <a:p>
          <a:endParaRPr lang="sr-Latn-RS"/>
        </a:p>
      </dgm:t>
    </dgm:pt>
    <dgm:pt modelId="{6122D30B-F16D-411E-81C8-62405F04AFD1}" type="pres">
      <dgm:prSet presAssocID="{2B838FFE-BF47-4A1F-9341-7E952D4B12D4}" presName="childShape" presStyleCnt="0"/>
      <dgm:spPr/>
    </dgm:pt>
    <dgm:pt modelId="{CCDBA863-F6A3-4F6E-8950-5C42AAACBB8F}" type="pres">
      <dgm:prSet presAssocID="{5AE67D5E-A201-4D0E-8FC3-E7B66D1B2E2C}" presName="Name13" presStyleLbl="parChTrans1D2" presStyleIdx="0" presStyleCnt="8"/>
      <dgm:spPr/>
      <dgm:t>
        <a:bodyPr/>
        <a:lstStyle/>
        <a:p>
          <a:endParaRPr lang="sr-Latn-RS"/>
        </a:p>
      </dgm:t>
    </dgm:pt>
    <dgm:pt modelId="{6470B036-AEA8-44CD-B5B3-294224C773AE}" type="pres">
      <dgm:prSet presAssocID="{C873CC08-3AC5-4F0F-B914-A4C370CE2DC8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2DC1E14E-33F2-4D45-992F-E4D7400F18A4}" type="pres">
      <dgm:prSet presAssocID="{7E549451-10B2-4C46-BF03-E756E2EB98FC}" presName="Name13" presStyleLbl="parChTrans1D2" presStyleIdx="1" presStyleCnt="8"/>
      <dgm:spPr/>
      <dgm:t>
        <a:bodyPr/>
        <a:lstStyle/>
        <a:p>
          <a:endParaRPr lang="en-US"/>
        </a:p>
      </dgm:t>
    </dgm:pt>
    <dgm:pt modelId="{0A29FDD1-9417-4FB6-B050-6704B1BE4F81}" type="pres">
      <dgm:prSet presAssocID="{A2AC16C8-F638-4EE7-845C-E3E8789DC7D4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A556BB-96DB-4737-B1BF-68244BB7B423}" type="pres">
      <dgm:prSet presAssocID="{9162EEB7-90A1-4A71-A1F3-694DCB26AE95}" presName="Name13" presStyleLbl="parChTrans1D2" presStyleIdx="2" presStyleCnt="8"/>
      <dgm:spPr/>
      <dgm:t>
        <a:bodyPr/>
        <a:lstStyle/>
        <a:p>
          <a:endParaRPr lang="sr-Latn-RS"/>
        </a:p>
      </dgm:t>
    </dgm:pt>
    <dgm:pt modelId="{2D1B1870-4153-40D9-830B-099DCBDE1810}" type="pres">
      <dgm:prSet presAssocID="{5B2B217F-4F79-42C5-902D-A44E3871C86F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91B23921-A2EE-48EB-9D89-0977A7E6C5DE}" type="pres">
      <dgm:prSet presAssocID="{44C96A57-6CE0-443E-B70D-B5E78F2039D8}" presName="Name13" presStyleLbl="parChTrans1D2" presStyleIdx="3" presStyleCnt="8"/>
      <dgm:spPr/>
      <dgm:t>
        <a:bodyPr/>
        <a:lstStyle/>
        <a:p>
          <a:endParaRPr lang="sr-Latn-RS"/>
        </a:p>
      </dgm:t>
    </dgm:pt>
    <dgm:pt modelId="{0B277C63-1030-4BCD-A181-EAD7E0E0CCDA}" type="pres">
      <dgm:prSet presAssocID="{3ABA67CD-F750-45BA-8DB9-CD5ED9B45029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28D9EAF-5F61-483F-87DB-9008B68E2ED7}" type="pres">
      <dgm:prSet presAssocID="{64343AC6-4E9F-41C5-9659-5ABF81C511CF}" presName="root" presStyleCnt="0"/>
      <dgm:spPr/>
    </dgm:pt>
    <dgm:pt modelId="{114CED69-C182-498F-B632-D46EFEF17615}" type="pres">
      <dgm:prSet presAssocID="{64343AC6-4E9F-41C5-9659-5ABF81C511CF}" presName="rootComposite" presStyleCnt="0"/>
      <dgm:spPr/>
    </dgm:pt>
    <dgm:pt modelId="{F5EBD81C-09DA-42BC-B2B7-9454B00F57B0}" type="pres">
      <dgm:prSet presAssocID="{64343AC6-4E9F-41C5-9659-5ABF81C511CF}" presName="rootText" presStyleLbl="node1" presStyleIdx="1" presStyleCnt="2"/>
      <dgm:spPr/>
      <dgm:t>
        <a:bodyPr/>
        <a:lstStyle/>
        <a:p>
          <a:endParaRPr lang="sr-Latn-RS"/>
        </a:p>
      </dgm:t>
    </dgm:pt>
    <dgm:pt modelId="{B121AAC9-9822-414F-AB59-FE7C836FD81C}" type="pres">
      <dgm:prSet presAssocID="{64343AC6-4E9F-41C5-9659-5ABF81C511CF}" presName="rootConnector" presStyleLbl="node1" presStyleIdx="1" presStyleCnt="2"/>
      <dgm:spPr/>
      <dgm:t>
        <a:bodyPr/>
        <a:lstStyle/>
        <a:p>
          <a:endParaRPr lang="sr-Latn-RS"/>
        </a:p>
      </dgm:t>
    </dgm:pt>
    <dgm:pt modelId="{E2133A7D-45DD-4819-9571-A4B9D763122D}" type="pres">
      <dgm:prSet presAssocID="{64343AC6-4E9F-41C5-9659-5ABF81C511CF}" presName="childShape" presStyleCnt="0"/>
      <dgm:spPr/>
    </dgm:pt>
    <dgm:pt modelId="{80C38CA6-8388-4034-AE7B-AA5AA1BCA0B1}" type="pres">
      <dgm:prSet presAssocID="{6E7CC132-44EA-4120-9714-CF4FD561C9CF}" presName="Name13" presStyleLbl="parChTrans1D2" presStyleIdx="4" presStyleCnt="8"/>
      <dgm:spPr/>
      <dgm:t>
        <a:bodyPr/>
        <a:lstStyle/>
        <a:p>
          <a:endParaRPr lang="sr-Latn-RS"/>
        </a:p>
      </dgm:t>
    </dgm:pt>
    <dgm:pt modelId="{D5FBA922-BEFD-40A8-B83B-D559F57DAD73}" type="pres">
      <dgm:prSet presAssocID="{2194A3F9-4574-47FA-85E3-4F2D97638DD7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1098E015-E0A6-43BD-9595-72409D2FD819}" type="pres">
      <dgm:prSet presAssocID="{9D1F5812-8076-4538-A7B8-0AADB3ACD9A3}" presName="Name13" presStyleLbl="parChTrans1D2" presStyleIdx="5" presStyleCnt="8"/>
      <dgm:spPr/>
      <dgm:t>
        <a:bodyPr/>
        <a:lstStyle/>
        <a:p>
          <a:endParaRPr lang="en-US"/>
        </a:p>
      </dgm:t>
    </dgm:pt>
    <dgm:pt modelId="{CA8C4D54-EF6E-470E-AD08-7BAA16F35EF2}" type="pres">
      <dgm:prSet presAssocID="{B9D2F76D-9F99-40B0-A6CA-686C6B2456B9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38A43F-5F7C-4BBC-BF89-907A8D43E020}" type="pres">
      <dgm:prSet presAssocID="{86964D5D-7B27-456E-A055-2AFACCF97129}" presName="Name13" presStyleLbl="parChTrans1D2" presStyleIdx="6" presStyleCnt="8"/>
      <dgm:spPr/>
      <dgm:t>
        <a:bodyPr/>
        <a:lstStyle/>
        <a:p>
          <a:endParaRPr lang="sr-Latn-RS"/>
        </a:p>
      </dgm:t>
    </dgm:pt>
    <dgm:pt modelId="{89F74B9F-F018-48A8-B390-DA601CD6E1FE}" type="pres">
      <dgm:prSet presAssocID="{F3D08D9D-2ECE-4444-AC18-8C4A771F828A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082E4EF7-A653-42F4-9430-97F5EB08DA36}" type="pres">
      <dgm:prSet presAssocID="{913179DC-F79A-43D4-825B-A2639AC85E03}" presName="Name13" presStyleLbl="parChTrans1D2" presStyleIdx="7" presStyleCnt="8"/>
      <dgm:spPr/>
      <dgm:t>
        <a:bodyPr/>
        <a:lstStyle/>
        <a:p>
          <a:endParaRPr lang="sr-Latn-RS"/>
        </a:p>
      </dgm:t>
    </dgm:pt>
    <dgm:pt modelId="{052E685D-66C3-4951-9C27-1AA4253D1130}" type="pres">
      <dgm:prSet presAssocID="{51FBAC54-87B0-41F7-A39E-F3C9647096B8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DA994D83-F913-4C78-B1D1-648BE8F6A58E}" srcId="{1472BA0E-EF16-4BF3-A39A-D020C4A6F89C}" destId="{2B838FFE-BF47-4A1F-9341-7E952D4B12D4}" srcOrd="0" destOrd="0" parTransId="{12920B18-8309-46B9-BACA-AE5B4C3ACBB4}" sibTransId="{A46637AA-4A30-42C5-9F5A-A91CE76099D4}"/>
    <dgm:cxn modelId="{8B1B77E8-B6B7-4637-8F1F-25FC9DB8E030}" srcId="{2B838FFE-BF47-4A1F-9341-7E952D4B12D4}" destId="{A2AC16C8-F638-4EE7-845C-E3E8789DC7D4}" srcOrd="1" destOrd="0" parTransId="{7E549451-10B2-4C46-BF03-E756E2EB98FC}" sibTransId="{BCC4843F-1354-440A-889C-08FEFCE58E7B}"/>
    <dgm:cxn modelId="{9A7FD1A3-C958-402E-A3D2-C7F1B0FF2F01}" type="presOf" srcId="{51FBAC54-87B0-41F7-A39E-F3C9647096B8}" destId="{052E685D-66C3-4951-9C27-1AA4253D1130}" srcOrd="0" destOrd="0" presId="urn:microsoft.com/office/officeart/2005/8/layout/hierarchy3"/>
    <dgm:cxn modelId="{434EFA2C-C432-48D6-A61D-5461F1732820}" type="presOf" srcId="{9162EEB7-90A1-4A71-A1F3-694DCB26AE95}" destId="{96A556BB-96DB-4737-B1BF-68244BB7B423}" srcOrd="0" destOrd="0" presId="urn:microsoft.com/office/officeart/2005/8/layout/hierarchy3"/>
    <dgm:cxn modelId="{BEBDB36C-4BD4-4ECF-BC62-6A996F6B0017}" type="presOf" srcId="{1472BA0E-EF16-4BF3-A39A-D020C4A6F89C}" destId="{3DB86A5C-8AF8-4D59-A76C-6E2BCAE8B077}" srcOrd="0" destOrd="0" presId="urn:microsoft.com/office/officeart/2005/8/layout/hierarchy3"/>
    <dgm:cxn modelId="{80773022-9E6B-4D0D-919B-05E3BE88EB2F}" type="presOf" srcId="{2194A3F9-4574-47FA-85E3-4F2D97638DD7}" destId="{D5FBA922-BEFD-40A8-B83B-D559F57DAD73}" srcOrd="0" destOrd="0" presId="urn:microsoft.com/office/officeart/2005/8/layout/hierarchy3"/>
    <dgm:cxn modelId="{4DDDE557-DE60-484A-BB48-78B441EB304F}" srcId="{2B838FFE-BF47-4A1F-9341-7E952D4B12D4}" destId="{5B2B217F-4F79-42C5-902D-A44E3871C86F}" srcOrd="2" destOrd="0" parTransId="{9162EEB7-90A1-4A71-A1F3-694DCB26AE95}" sibTransId="{B50AE198-D3AE-4DAC-AB74-956BCE51DA35}"/>
    <dgm:cxn modelId="{CF88584A-A72C-488C-B6CF-FB03F3AA0E56}" srcId="{64343AC6-4E9F-41C5-9659-5ABF81C511CF}" destId="{2194A3F9-4574-47FA-85E3-4F2D97638DD7}" srcOrd="0" destOrd="0" parTransId="{6E7CC132-44EA-4120-9714-CF4FD561C9CF}" sibTransId="{24D9DD75-D782-44D9-93C5-9236A8A119AE}"/>
    <dgm:cxn modelId="{0D09CC2F-8657-4EC2-9331-18C957B57E2E}" type="presOf" srcId="{3ABA67CD-F750-45BA-8DB9-CD5ED9B45029}" destId="{0B277C63-1030-4BCD-A181-EAD7E0E0CCDA}" srcOrd="0" destOrd="0" presId="urn:microsoft.com/office/officeart/2005/8/layout/hierarchy3"/>
    <dgm:cxn modelId="{D97D88F0-7D70-483E-B046-F0497B9DBBF1}" type="presOf" srcId="{913179DC-F79A-43D4-825B-A2639AC85E03}" destId="{082E4EF7-A653-42F4-9430-97F5EB08DA36}" srcOrd="0" destOrd="0" presId="urn:microsoft.com/office/officeart/2005/8/layout/hierarchy3"/>
    <dgm:cxn modelId="{F0DF1DA1-AE23-402B-8B0C-A5B99C02703F}" type="presOf" srcId="{7E549451-10B2-4C46-BF03-E756E2EB98FC}" destId="{2DC1E14E-33F2-4D45-992F-E4D7400F18A4}" srcOrd="0" destOrd="0" presId="urn:microsoft.com/office/officeart/2005/8/layout/hierarchy3"/>
    <dgm:cxn modelId="{3AF693B4-4563-4B0F-9F82-95D580D3C795}" type="presOf" srcId="{64343AC6-4E9F-41C5-9659-5ABF81C511CF}" destId="{B121AAC9-9822-414F-AB59-FE7C836FD81C}" srcOrd="1" destOrd="0" presId="urn:microsoft.com/office/officeart/2005/8/layout/hierarchy3"/>
    <dgm:cxn modelId="{8ECDDCAE-75D8-4C63-9176-6262ABB91E09}" srcId="{1472BA0E-EF16-4BF3-A39A-D020C4A6F89C}" destId="{64343AC6-4E9F-41C5-9659-5ABF81C511CF}" srcOrd="1" destOrd="0" parTransId="{76C74350-D99F-4284-96B9-7902EF07F0A5}" sibTransId="{7720AEA9-B582-4DF9-8FF9-BB7242DAF75A}"/>
    <dgm:cxn modelId="{DA9ABF97-F3CC-45D1-8FD2-017E6DC1ACCC}" srcId="{2B838FFE-BF47-4A1F-9341-7E952D4B12D4}" destId="{3ABA67CD-F750-45BA-8DB9-CD5ED9B45029}" srcOrd="3" destOrd="0" parTransId="{44C96A57-6CE0-443E-B70D-B5E78F2039D8}" sibTransId="{63E23501-F803-4245-953B-A4B99B9A1F25}"/>
    <dgm:cxn modelId="{5A542663-3347-448D-A759-49E27CE386F3}" type="presOf" srcId="{6E7CC132-44EA-4120-9714-CF4FD561C9CF}" destId="{80C38CA6-8388-4034-AE7B-AA5AA1BCA0B1}" srcOrd="0" destOrd="0" presId="urn:microsoft.com/office/officeart/2005/8/layout/hierarchy3"/>
    <dgm:cxn modelId="{B36974FD-65D1-4B3A-90D4-2BAA106B10FF}" srcId="{2B838FFE-BF47-4A1F-9341-7E952D4B12D4}" destId="{C873CC08-3AC5-4F0F-B914-A4C370CE2DC8}" srcOrd="0" destOrd="0" parTransId="{5AE67D5E-A201-4D0E-8FC3-E7B66D1B2E2C}" sibTransId="{DB674A01-5DCA-43E4-BC4A-BFE723539C27}"/>
    <dgm:cxn modelId="{538B25AB-8EF4-46A1-A587-0186F2681613}" type="presOf" srcId="{B9D2F76D-9F99-40B0-A6CA-686C6B2456B9}" destId="{CA8C4D54-EF6E-470E-AD08-7BAA16F35EF2}" srcOrd="0" destOrd="0" presId="urn:microsoft.com/office/officeart/2005/8/layout/hierarchy3"/>
    <dgm:cxn modelId="{5BA1E6DC-12D7-49E1-9ADB-DF1CB4A053CE}" srcId="{64343AC6-4E9F-41C5-9659-5ABF81C511CF}" destId="{F3D08D9D-2ECE-4444-AC18-8C4A771F828A}" srcOrd="2" destOrd="0" parTransId="{86964D5D-7B27-456E-A055-2AFACCF97129}" sibTransId="{9A3E5ABA-8A49-4FDE-A5C3-CCD207421252}"/>
    <dgm:cxn modelId="{02F360B2-3C7D-4E86-BD14-067D61DB9579}" type="presOf" srcId="{5AE67D5E-A201-4D0E-8FC3-E7B66D1B2E2C}" destId="{CCDBA863-F6A3-4F6E-8950-5C42AAACBB8F}" srcOrd="0" destOrd="0" presId="urn:microsoft.com/office/officeart/2005/8/layout/hierarchy3"/>
    <dgm:cxn modelId="{7D4C1D77-2369-4AD3-B867-7934A8385C7F}" srcId="{64343AC6-4E9F-41C5-9659-5ABF81C511CF}" destId="{51FBAC54-87B0-41F7-A39E-F3C9647096B8}" srcOrd="3" destOrd="0" parTransId="{913179DC-F79A-43D4-825B-A2639AC85E03}" sibTransId="{E46B8B6A-4CC5-4BE0-98B6-D0E97FB91553}"/>
    <dgm:cxn modelId="{92F42A6F-3778-44AA-8B42-801F0D412E57}" type="presOf" srcId="{C873CC08-3AC5-4F0F-B914-A4C370CE2DC8}" destId="{6470B036-AEA8-44CD-B5B3-294224C773AE}" srcOrd="0" destOrd="0" presId="urn:microsoft.com/office/officeart/2005/8/layout/hierarchy3"/>
    <dgm:cxn modelId="{A85483B0-D594-4973-B316-697820686F9A}" srcId="{64343AC6-4E9F-41C5-9659-5ABF81C511CF}" destId="{B9D2F76D-9F99-40B0-A6CA-686C6B2456B9}" srcOrd="1" destOrd="0" parTransId="{9D1F5812-8076-4538-A7B8-0AADB3ACD9A3}" sibTransId="{F642B941-D7A4-4E38-84CF-F4141395073B}"/>
    <dgm:cxn modelId="{F2D9EA03-A2EE-41E8-9DB8-B11895735B78}" type="presOf" srcId="{44C96A57-6CE0-443E-B70D-B5E78F2039D8}" destId="{91B23921-A2EE-48EB-9D89-0977A7E6C5DE}" srcOrd="0" destOrd="0" presId="urn:microsoft.com/office/officeart/2005/8/layout/hierarchy3"/>
    <dgm:cxn modelId="{4441F162-4A09-4FC2-97CB-904C5CC6E0DF}" type="presOf" srcId="{F3D08D9D-2ECE-4444-AC18-8C4A771F828A}" destId="{89F74B9F-F018-48A8-B390-DA601CD6E1FE}" srcOrd="0" destOrd="0" presId="urn:microsoft.com/office/officeart/2005/8/layout/hierarchy3"/>
    <dgm:cxn modelId="{B8B26767-BAA5-4BAD-88B2-8EE7C201920D}" type="presOf" srcId="{9D1F5812-8076-4538-A7B8-0AADB3ACD9A3}" destId="{1098E015-E0A6-43BD-9595-72409D2FD819}" srcOrd="0" destOrd="0" presId="urn:microsoft.com/office/officeart/2005/8/layout/hierarchy3"/>
    <dgm:cxn modelId="{2A1BB911-7EFC-4204-BCE5-3001BAF3CECB}" type="presOf" srcId="{64343AC6-4E9F-41C5-9659-5ABF81C511CF}" destId="{F5EBD81C-09DA-42BC-B2B7-9454B00F57B0}" srcOrd="0" destOrd="0" presId="urn:microsoft.com/office/officeart/2005/8/layout/hierarchy3"/>
    <dgm:cxn modelId="{C79BCF13-5645-48F5-8CB3-03560E39D71F}" type="presOf" srcId="{86964D5D-7B27-456E-A055-2AFACCF97129}" destId="{6638A43F-5F7C-4BBC-BF89-907A8D43E020}" srcOrd="0" destOrd="0" presId="urn:microsoft.com/office/officeart/2005/8/layout/hierarchy3"/>
    <dgm:cxn modelId="{801759A6-F113-4070-A71E-3D614BA5637D}" type="presOf" srcId="{2B838FFE-BF47-4A1F-9341-7E952D4B12D4}" destId="{790F58C1-C34C-456B-94AF-48006466A563}" srcOrd="0" destOrd="0" presId="urn:microsoft.com/office/officeart/2005/8/layout/hierarchy3"/>
    <dgm:cxn modelId="{817694D1-84D7-49C4-9CE6-61B2DA702D74}" type="presOf" srcId="{5B2B217F-4F79-42C5-902D-A44E3871C86F}" destId="{2D1B1870-4153-40D9-830B-099DCBDE1810}" srcOrd="0" destOrd="0" presId="urn:microsoft.com/office/officeart/2005/8/layout/hierarchy3"/>
    <dgm:cxn modelId="{21696F18-F04D-4ADD-AC48-763CC9190F8D}" type="presOf" srcId="{A2AC16C8-F638-4EE7-845C-E3E8789DC7D4}" destId="{0A29FDD1-9417-4FB6-B050-6704B1BE4F81}" srcOrd="0" destOrd="0" presId="urn:microsoft.com/office/officeart/2005/8/layout/hierarchy3"/>
    <dgm:cxn modelId="{B0676387-F7B2-4BFA-A41B-6555BF76EDFE}" type="presOf" srcId="{2B838FFE-BF47-4A1F-9341-7E952D4B12D4}" destId="{2B677472-285C-49A6-89E1-BAA4A8567FCD}" srcOrd="1" destOrd="0" presId="urn:microsoft.com/office/officeart/2005/8/layout/hierarchy3"/>
    <dgm:cxn modelId="{1B1F15DA-3F2B-454D-AF2B-C47EF4D39ABA}" type="presParOf" srcId="{3DB86A5C-8AF8-4D59-A76C-6E2BCAE8B077}" destId="{C441755A-831B-479A-B67E-FF4E1BDC0E9E}" srcOrd="0" destOrd="0" presId="urn:microsoft.com/office/officeart/2005/8/layout/hierarchy3"/>
    <dgm:cxn modelId="{2F7C689D-116B-45D3-A518-C988E72DB4DE}" type="presParOf" srcId="{C441755A-831B-479A-B67E-FF4E1BDC0E9E}" destId="{01D9E742-F0A5-46FD-B55B-B6F3364F9CB1}" srcOrd="0" destOrd="0" presId="urn:microsoft.com/office/officeart/2005/8/layout/hierarchy3"/>
    <dgm:cxn modelId="{200B4243-6512-4EA0-BF27-36DD7BA979E0}" type="presParOf" srcId="{01D9E742-F0A5-46FD-B55B-B6F3364F9CB1}" destId="{790F58C1-C34C-456B-94AF-48006466A563}" srcOrd="0" destOrd="0" presId="urn:microsoft.com/office/officeart/2005/8/layout/hierarchy3"/>
    <dgm:cxn modelId="{64E4086A-7866-4716-9818-76683D9CE0CF}" type="presParOf" srcId="{01D9E742-F0A5-46FD-B55B-B6F3364F9CB1}" destId="{2B677472-285C-49A6-89E1-BAA4A8567FCD}" srcOrd="1" destOrd="0" presId="urn:microsoft.com/office/officeart/2005/8/layout/hierarchy3"/>
    <dgm:cxn modelId="{01E99ED9-278E-44EB-ACD0-54F02EDA8F34}" type="presParOf" srcId="{C441755A-831B-479A-B67E-FF4E1BDC0E9E}" destId="{6122D30B-F16D-411E-81C8-62405F04AFD1}" srcOrd="1" destOrd="0" presId="urn:microsoft.com/office/officeart/2005/8/layout/hierarchy3"/>
    <dgm:cxn modelId="{4D142791-B2CD-4154-87B2-8B904B1EB6E1}" type="presParOf" srcId="{6122D30B-F16D-411E-81C8-62405F04AFD1}" destId="{CCDBA863-F6A3-4F6E-8950-5C42AAACBB8F}" srcOrd="0" destOrd="0" presId="urn:microsoft.com/office/officeart/2005/8/layout/hierarchy3"/>
    <dgm:cxn modelId="{04F32BDE-0DC7-4DAF-9FA0-5F1D02CE79A8}" type="presParOf" srcId="{6122D30B-F16D-411E-81C8-62405F04AFD1}" destId="{6470B036-AEA8-44CD-B5B3-294224C773AE}" srcOrd="1" destOrd="0" presId="urn:microsoft.com/office/officeart/2005/8/layout/hierarchy3"/>
    <dgm:cxn modelId="{BAD3B2DE-3028-4536-9F74-C75731FD62A8}" type="presParOf" srcId="{6122D30B-F16D-411E-81C8-62405F04AFD1}" destId="{2DC1E14E-33F2-4D45-992F-E4D7400F18A4}" srcOrd="2" destOrd="0" presId="urn:microsoft.com/office/officeart/2005/8/layout/hierarchy3"/>
    <dgm:cxn modelId="{DCF6B34E-51FF-4E69-AF23-A79F84EBC292}" type="presParOf" srcId="{6122D30B-F16D-411E-81C8-62405F04AFD1}" destId="{0A29FDD1-9417-4FB6-B050-6704B1BE4F81}" srcOrd="3" destOrd="0" presId="urn:microsoft.com/office/officeart/2005/8/layout/hierarchy3"/>
    <dgm:cxn modelId="{A29C6B99-CB65-4ACA-9693-B43C536AE83C}" type="presParOf" srcId="{6122D30B-F16D-411E-81C8-62405F04AFD1}" destId="{96A556BB-96DB-4737-B1BF-68244BB7B423}" srcOrd="4" destOrd="0" presId="urn:microsoft.com/office/officeart/2005/8/layout/hierarchy3"/>
    <dgm:cxn modelId="{73CE9846-0F57-414A-B9FB-B987FFCB9ABA}" type="presParOf" srcId="{6122D30B-F16D-411E-81C8-62405F04AFD1}" destId="{2D1B1870-4153-40D9-830B-099DCBDE1810}" srcOrd="5" destOrd="0" presId="urn:microsoft.com/office/officeart/2005/8/layout/hierarchy3"/>
    <dgm:cxn modelId="{B8EBF86E-D993-4871-9975-DD7FDABA2A39}" type="presParOf" srcId="{6122D30B-F16D-411E-81C8-62405F04AFD1}" destId="{91B23921-A2EE-48EB-9D89-0977A7E6C5DE}" srcOrd="6" destOrd="0" presId="urn:microsoft.com/office/officeart/2005/8/layout/hierarchy3"/>
    <dgm:cxn modelId="{CE32EB9F-C1F4-4E27-909D-FDDA8637933F}" type="presParOf" srcId="{6122D30B-F16D-411E-81C8-62405F04AFD1}" destId="{0B277C63-1030-4BCD-A181-EAD7E0E0CCDA}" srcOrd="7" destOrd="0" presId="urn:microsoft.com/office/officeart/2005/8/layout/hierarchy3"/>
    <dgm:cxn modelId="{44529105-29B6-43E5-A3F9-63ED252241B6}" type="presParOf" srcId="{3DB86A5C-8AF8-4D59-A76C-6E2BCAE8B077}" destId="{728D9EAF-5F61-483F-87DB-9008B68E2ED7}" srcOrd="1" destOrd="0" presId="urn:microsoft.com/office/officeart/2005/8/layout/hierarchy3"/>
    <dgm:cxn modelId="{5A6CCF90-74EE-4996-967B-986663BF0A18}" type="presParOf" srcId="{728D9EAF-5F61-483F-87DB-9008B68E2ED7}" destId="{114CED69-C182-498F-B632-D46EFEF17615}" srcOrd="0" destOrd="0" presId="urn:microsoft.com/office/officeart/2005/8/layout/hierarchy3"/>
    <dgm:cxn modelId="{37D00EEA-BCF9-4FE6-BD6E-9F6DF2EECEEC}" type="presParOf" srcId="{114CED69-C182-498F-B632-D46EFEF17615}" destId="{F5EBD81C-09DA-42BC-B2B7-9454B00F57B0}" srcOrd="0" destOrd="0" presId="urn:microsoft.com/office/officeart/2005/8/layout/hierarchy3"/>
    <dgm:cxn modelId="{3EBF93E4-C32C-49D7-B26B-8ADE921795CE}" type="presParOf" srcId="{114CED69-C182-498F-B632-D46EFEF17615}" destId="{B121AAC9-9822-414F-AB59-FE7C836FD81C}" srcOrd="1" destOrd="0" presId="urn:microsoft.com/office/officeart/2005/8/layout/hierarchy3"/>
    <dgm:cxn modelId="{5CF6765B-F10B-495B-BB22-09582B8326D0}" type="presParOf" srcId="{728D9EAF-5F61-483F-87DB-9008B68E2ED7}" destId="{E2133A7D-45DD-4819-9571-A4B9D763122D}" srcOrd="1" destOrd="0" presId="urn:microsoft.com/office/officeart/2005/8/layout/hierarchy3"/>
    <dgm:cxn modelId="{C4A9EA5A-87C0-436F-9B32-226F430A589C}" type="presParOf" srcId="{E2133A7D-45DD-4819-9571-A4B9D763122D}" destId="{80C38CA6-8388-4034-AE7B-AA5AA1BCA0B1}" srcOrd="0" destOrd="0" presId="urn:microsoft.com/office/officeart/2005/8/layout/hierarchy3"/>
    <dgm:cxn modelId="{6BBBDB18-694D-4387-89A3-8CAD8B05920F}" type="presParOf" srcId="{E2133A7D-45DD-4819-9571-A4B9D763122D}" destId="{D5FBA922-BEFD-40A8-B83B-D559F57DAD73}" srcOrd="1" destOrd="0" presId="urn:microsoft.com/office/officeart/2005/8/layout/hierarchy3"/>
    <dgm:cxn modelId="{79BF2C11-9292-455B-9455-2BF501220533}" type="presParOf" srcId="{E2133A7D-45DD-4819-9571-A4B9D763122D}" destId="{1098E015-E0A6-43BD-9595-72409D2FD819}" srcOrd="2" destOrd="0" presId="urn:microsoft.com/office/officeart/2005/8/layout/hierarchy3"/>
    <dgm:cxn modelId="{F163B498-BA8F-40AD-A2EB-251BD997E83F}" type="presParOf" srcId="{E2133A7D-45DD-4819-9571-A4B9D763122D}" destId="{CA8C4D54-EF6E-470E-AD08-7BAA16F35EF2}" srcOrd="3" destOrd="0" presId="urn:microsoft.com/office/officeart/2005/8/layout/hierarchy3"/>
    <dgm:cxn modelId="{EF04C381-DE8A-42FE-AF63-64B5D554869D}" type="presParOf" srcId="{E2133A7D-45DD-4819-9571-A4B9D763122D}" destId="{6638A43F-5F7C-4BBC-BF89-907A8D43E020}" srcOrd="4" destOrd="0" presId="urn:microsoft.com/office/officeart/2005/8/layout/hierarchy3"/>
    <dgm:cxn modelId="{C8BBFCF9-9DDE-4DEA-8109-2468A9FDDC10}" type="presParOf" srcId="{E2133A7D-45DD-4819-9571-A4B9D763122D}" destId="{89F74B9F-F018-48A8-B390-DA601CD6E1FE}" srcOrd="5" destOrd="0" presId="urn:microsoft.com/office/officeart/2005/8/layout/hierarchy3"/>
    <dgm:cxn modelId="{DCBECB4E-01B4-489E-BEFE-BA17847DEF7F}" type="presParOf" srcId="{E2133A7D-45DD-4819-9571-A4B9D763122D}" destId="{082E4EF7-A653-42F4-9430-97F5EB08DA36}" srcOrd="6" destOrd="0" presId="urn:microsoft.com/office/officeart/2005/8/layout/hierarchy3"/>
    <dgm:cxn modelId="{04B8FD22-1D35-40BC-B20E-D5B923727739}" type="presParOf" srcId="{E2133A7D-45DD-4819-9571-A4B9D763122D}" destId="{052E685D-66C3-4951-9C27-1AA4253D113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D71F8-3758-4873-826D-A2E588A1F7C9}">
      <dsp:nvSpPr>
        <dsp:cNvPr id="0" name=""/>
        <dsp:cNvSpPr/>
      </dsp:nvSpPr>
      <dsp:spPr>
        <a:xfrm rot="5400000">
          <a:off x="268926" y="1932289"/>
          <a:ext cx="803389" cy="133682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0411D-CCB4-42B0-B94C-8E4B154E821E}">
      <dsp:nvSpPr>
        <dsp:cNvPr id="0" name=""/>
        <dsp:cNvSpPr/>
      </dsp:nvSpPr>
      <dsp:spPr>
        <a:xfrm>
          <a:off x="87100" y="2301835"/>
          <a:ext cx="1468423" cy="1572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600" kern="1200" dirty="0" smtClean="0">
              <a:latin typeface="+mn-lt"/>
            </a:rPr>
            <a:t>PAMPs,</a:t>
          </a:r>
          <a:r>
            <a:rPr lang="en-US" sz="1600" kern="1200" dirty="0" smtClean="0">
              <a:latin typeface="+mn-lt"/>
            </a:rPr>
            <a:t>Trauma- DAMPs (</a:t>
          </a:r>
          <a:r>
            <a:rPr lang="en-US" sz="1600" kern="1200" dirty="0" err="1" smtClean="0">
              <a:latin typeface="+mn-lt"/>
            </a:rPr>
            <a:t>alarmins</a:t>
          </a:r>
          <a:r>
            <a:rPr lang="en-US" sz="1600" kern="1200" dirty="0" smtClean="0">
              <a:latin typeface="+mn-lt"/>
            </a:rPr>
            <a:t>)- mitochondrial and nuclear DNA, HMGB1, HSPs</a:t>
          </a:r>
          <a:endParaRPr lang="en-US" sz="1600" kern="1200" dirty="0">
            <a:latin typeface="+mn-lt"/>
          </a:endParaRPr>
        </a:p>
      </dsp:txBody>
      <dsp:txXfrm>
        <a:off x="87100" y="2301835"/>
        <a:ext cx="1468423" cy="1572964"/>
      </dsp:txXfrm>
    </dsp:sp>
    <dsp:sp modelId="{B6FF3876-F173-401F-919F-0F857120A2BA}">
      <dsp:nvSpPr>
        <dsp:cNvPr id="0" name=""/>
        <dsp:cNvSpPr/>
      </dsp:nvSpPr>
      <dsp:spPr>
        <a:xfrm>
          <a:off x="1113995" y="1833870"/>
          <a:ext cx="227715" cy="227715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ED18EF-3A9E-4EC3-8A0A-36090558DB92}">
      <dsp:nvSpPr>
        <dsp:cNvPr id="0" name=""/>
        <dsp:cNvSpPr/>
      </dsp:nvSpPr>
      <dsp:spPr>
        <a:xfrm rot="5400000">
          <a:off x="1877161" y="1566687"/>
          <a:ext cx="803389" cy="133682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1E895A-641C-4C86-B231-CC1454ECA2EF}">
      <dsp:nvSpPr>
        <dsp:cNvPr id="0" name=""/>
        <dsp:cNvSpPr/>
      </dsp:nvSpPr>
      <dsp:spPr>
        <a:xfrm>
          <a:off x="1681529" y="1966109"/>
          <a:ext cx="1329944" cy="1057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Activate PMN, Monocytes/ macrophages T helper-1 lymphocytes</a:t>
          </a:r>
          <a:endParaRPr lang="en-US" sz="1600" kern="1200" dirty="0"/>
        </a:p>
      </dsp:txBody>
      <dsp:txXfrm>
        <a:off x="1681529" y="1966109"/>
        <a:ext cx="1329944" cy="1057910"/>
      </dsp:txXfrm>
    </dsp:sp>
    <dsp:sp modelId="{C3CC3AB2-12A6-4772-848F-EFCC703B0DBF}">
      <dsp:nvSpPr>
        <dsp:cNvPr id="0" name=""/>
        <dsp:cNvSpPr/>
      </dsp:nvSpPr>
      <dsp:spPr>
        <a:xfrm>
          <a:off x="2722231" y="1468269"/>
          <a:ext cx="227715" cy="227715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0626E-28EF-4075-A70E-4792C6A3363F}">
      <dsp:nvSpPr>
        <dsp:cNvPr id="0" name=""/>
        <dsp:cNvSpPr/>
      </dsp:nvSpPr>
      <dsp:spPr>
        <a:xfrm rot="5400000">
          <a:off x="3485397" y="1201086"/>
          <a:ext cx="803389" cy="133682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D70837-8A70-4E2E-AC5E-292958C1222E}">
      <dsp:nvSpPr>
        <dsp:cNvPr id="0" name=""/>
        <dsp:cNvSpPr/>
      </dsp:nvSpPr>
      <dsp:spPr>
        <a:xfrm>
          <a:off x="3354237" y="1604126"/>
          <a:ext cx="1389903" cy="1057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IL-1, IL-2, TNF</a:t>
          </a:r>
          <a:r>
            <a:rPr lang="el-GR" sz="1600" kern="1200" dirty="0" smtClean="0"/>
            <a:t>α</a:t>
          </a:r>
          <a:r>
            <a:rPr lang="en-US" sz="1600" kern="1200" dirty="0" smtClean="0"/>
            <a:t>, IL-6, IL-12, interferon </a:t>
          </a:r>
          <a:r>
            <a:rPr lang="el-GR" sz="1600" kern="1200" dirty="0" smtClean="0"/>
            <a:t>γ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3354237" y="1604126"/>
        <a:ext cx="1389903" cy="1057910"/>
      </dsp:txXfrm>
    </dsp:sp>
    <dsp:sp modelId="{81347D5D-F74D-4F82-9A4D-FEC78B7D6444}">
      <dsp:nvSpPr>
        <dsp:cNvPr id="0" name=""/>
        <dsp:cNvSpPr/>
      </dsp:nvSpPr>
      <dsp:spPr>
        <a:xfrm>
          <a:off x="4330467" y="1102668"/>
          <a:ext cx="227715" cy="227715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19A92B-E1FA-4933-B062-A830A274B9A3}">
      <dsp:nvSpPr>
        <dsp:cNvPr id="0" name=""/>
        <dsp:cNvSpPr/>
      </dsp:nvSpPr>
      <dsp:spPr>
        <a:xfrm rot="5400000">
          <a:off x="5093633" y="515737"/>
          <a:ext cx="803389" cy="133682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8EEE7D-93E9-48D8-9ACB-AE66A99C80DD}">
      <dsp:nvSpPr>
        <dsp:cNvPr id="0" name=""/>
        <dsp:cNvSpPr/>
      </dsp:nvSpPr>
      <dsp:spPr>
        <a:xfrm>
          <a:off x="5040564" y="951884"/>
          <a:ext cx="1350908" cy="1697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Endothelial damage, accumulation of leukocytes, macrophages-releasing proteases and reactive oxygen species</a:t>
          </a:r>
          <a:endParaRPr lang="en-US" sz="1600" kern="1200" dirty="0"/>
        </a:p>
      </dsp:txBody>
      <dsp:txXfrm>
        <a:off x="5040564" y="951884"/>
        <a:ext cx="1350908" cy="1697406"/>
      </dsp:txXfrm>
    </dsp:sp>
    <dsp:sp modelId="{21F55E16-50FF-4D99-99DF-ADB43735278D}">
      <dsp:nvSpPr>
        <dsp:cNvPr id="0" name=""/>
        <dsp:cNvSpPr/>
      </dsp:nvSpPr>
      <dsp:spPr>
        <a:xfrm>
          <a:off x="5938703" y="417318"/>
          <a:ext cx="227715" cy="227715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0554BB-0009-4A9F-80B2-0C6114BFAE01}">
      <dsp:nvSpPr>
        <dsp:cNvPr id="0" name=""/>
        <dsp:cNvSpPr/>
      </dsp:nvSpPr>
      <dsp:spPr>
        <a:xfrm rot="5400000">
          <a:off x="6701869" y="150136"/>
          <a:ext cx="803389" cy="133682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CD9C2-B0A6-446B-9779-EB8ABEDE893F}">
      <dsp:nvSpPr>
        <dsp:cNvPr id="0" name=""/>
        <dsp:cNvSpPr/>
      </dsp:nvSpPr>
      <dsp:spPr>
        <a:xfrm>
          <a:off x="6567763" y="549557"/>
          <a:ext cx="1206890" cy="1057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MODS</a:t>
          </a:r>
          <a:endParaRPr lang="en-US" sz="1600" kern="1200" dirty="0"/>
        </a:p>
      </dsp:txBody>
      <dsp:txXfrm>
        <a:off x="6567763" y="549557"/>
        <a:ext cx="1206890" cy="1057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8E8B3-F4B3-4CA0-81C5-35DB0EF5E56C}">
      <dsp:nvSpPr>
        <dsp:cNvPr id="0" name=""/>
        <dsp:cNvSpPr/>
      </dsp:nvSpPr>
      <dsp:spPr>
        <a:xfrm>
          <a:off x="1242490" y="654160"/>
          <a:ext cx="3890700" cy="3890700"/>
        </a:xfrm>
        <a:prstGeom prst="blockArc">
          <a:avLst>
            <a:gd name="adj1" fmla="val 10980209"/>
            <a:gd name="adj2" fmla="val 16813519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D326D-7F5D-414A-8102-74035F228BED}">
      <dsp:nvSpPr>
        <dsp:cNvPr id="0" name=""/>
        <dsp:cNvSpPr/>
      </dsp:nvSpPr>
      <dsp:spPr>
        <a:xfrm>
          <a:off x="1244502" y="602246"/>
          <a:ext cx="3890700" cy="3890700"/>
        </a:xfrm>
        <a:prstGeom prst="blockArc">
          <a:avLst>
            <a:gd name="adj1" fmla="val 4712124"/>
            <a:gd name="adj2" fmla="val 10886215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986F6-97BD-4CD9-9646-C58350D78FA7}">
      <dsp:nvSpPr>
        <dsp:cNvPr id="0" name=""/>
        <dsp:cNvSpPr/>
      </dsp:nvSpPr>
      <dsp:spPr>
        <a:xfrm>
          <a:off x="1772423" y="570281"/>
          <a:ext cx="3890700" cy="3890700"/>
        </a:xfrm>
        <a:prstGeom prst="blockArc">
          <a:avLst>
            <a:gd name="adj1" fmla="val 21412900"/>
            <a:gd name="adj2" fmla="val 5672076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0D86B-9501-485F-A9DD-8E83D5E140C9}">
      <dsp:nvSpPr>
        <dsp:cNvPr id="0" name=""/>
        <dsp:cNvSpPr/>
      </dsp:nvSpPr>
      <dsp:spPr>
        <a:xfrm>
          <a:off x="1780891" y="673672"/>
          <a:ext cx="3890700" cy="3890700"/>
        </a:xfrm>
        <a:prstGeom prst="blockArc">
          <a:avLst>
            <a:gd name="adj1" fmla="val 15835536"/>
            <a:gd name="adj2" fmla="val 212252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D8388-CB59-40A2-903C-1BCED0EC61DE}">
      <dsp:nvSpPr>
        <dsp:cNvPr id="0" name=""/>
        <dsp:cNvSpPr/>
      </dsp:nvSpPr>
      <dsp:spPr>
        <a:xfrm>
          <a:off x="2545710" y="1649654"/>
          <a:ext cx="1791685" cy="1791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trauma</a:t>
          </a:r>
          <a:endParaRPr lang="en-US" sz="3100" kern="1200" dirty="0"/>
        </a:p>
      </dsp:txBody>
      <dsp:txXfrm>
        <a:off x="2808096" y="1912040"/>
        <a:ext cx="1266913" cy="1266913"/>
      </dsp:txXfrm>
    </dsp:sp>
    <dsp:sp modelId="{1A192D87-A61B-49C0-8687-F28157430B81}">
      <dsp:nvSpPr>
        <dsp:cNvPr id="0" name=""/>
        <dsp:cNvSpPr/>
      </dsp:nvSpPr>
      <dsp:spPr>
        <a:xfrm>
          <a:off x="2689967" y="102401"/>
          <a:ext cx="1670392" cy="12541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coagulation</a:t>
          </a:r>
          <a:endParaRPr lang="en-US" sz="1600" kern="1200" dirty="0"/>
        </a:p>
      </dsp:txBody>
      <dsp:txXfrm>
        <a:off x="2934590" y="286071"/>
        <a:ext cx="1181146" cy="886840"/>
      </dsp:txXfrm>
    </dsp:sp>
    <dsp:sp modelId="{8219D301-9940-4A0F-AA75-EA207885AA0A}">
      <dsp:nvSpPr>
        <dsp:cNvPr id="0" name=""/>
        <dsp:cNvSpPr/>
      </dsp:nvSpPr>
      <dsp:spPr>
        <a:xfrm>
          <a:off x="4781505" y="1785173"/>
          <a:ext cx="1667306" cy="12541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r>
            <a:rPr lang="en-US" sz="1600" kern="1200" dirty="0" err="1" smtClean="0"/>
            <a:t>Neuro</a:t>
          </a:r>
          <a:r>
            <a:rPr lang="en-US" sz="1600" kern="1200" dirty="0" smtClean="0"/>
            <a:t>-endocrine stress response</a:t>
          </a:r>
          <a:endParaRPr lang="en-US" sz="1600" kern="1200" dirty="0"/>
        </a:p>
      </dsp:txBody>
      <dsp:txXfrm>
        <a:off x="5025676" y="1968843"/>
        <a:ext cx="1178964" cy="886840"/>
      </dsp:txXfrm>
    </dsp:sp>
    <dsp:sp modelId="{CC59A59A-AEBF-45B0-A27D-643EBF375775}">
      <dsp:nvSpPr>
        <dsp:cNvPr id="0" name=""/>
        <dsp:cNvSpPr/>
      </dsp:nvSpPr>
      <dsp:spPr>
        <a:xfrm>
          <a:off x="2713620" y="3782793"/>
          <a:ext cx="1707842" cy="12541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Immune cells</a:t>
          </a:r>
          <a:endParaRPr lang="en-US" sz="1600" kern="1200" dirty="0"/>
        </a:p>
      </dsp:txBody>
      <dsp:txXfrm>
        <a:off x="2963728" y="3966463"/>
        <a:ext cx="1207626" cy="886840"/>
      </dsp:txXfrm>
    </dsp:sp>
    <dsp:sp modelId="{692F7D03-907F-4996-BCEC-809FD4546B2D}">
      <dsp:nvSpPr>
        <dsp:cNvPr id="0" name=""/>
        <dsp:cNvSpPr/>
      </dsp:nvSpPr>
      <dsp:spPr>
        <a:xfrm>
          <a:off x="374856" y="1872856"/>
          <a:ext cx="1830789" cy="12541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Complement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Activation by DAMPs, </a:t>
          </a:r>
          <a:r>
            <a:rPr lang="en-US" sz="1600" kern="1200" dirty="0" err="1" smtClean="0"/>
            <a:t>trombin</a:t>
          </a:r>
          <a:endParaRPr lang="en-US" sz="1600" kern="1200" dirty="0"/>
        </a:p>
      </dsp:txBody>
      <dsp:txXfrm>
        <a:off x="642969" y="2056526"/>
        <a:ext cx="1294563" cy="8868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854A3-46AB-4735-94E1-3CC8AFFB5C28}">
      <dsp:nvSpPr>
        <dsp:cNvPr id="0" name=""/>
        <dsp:cNvSpPr/>
      </dsp:nvSpPr>
      <dsp:spPr>
        <a:xfrm rot="5400000">
          <a:off x="-299876" y="1008489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AB8374-D9E2-4B5D-B1ED-51BFAB1FA309}">
      <dsp:nvSpPr>
        <dsp:cNvPr id="0" name=""/>
        <dsp:cNvSpPr/>
      </dsp:nvSpPr>
      <dsp:spPr>
        <a:xfrm>
          <a:off x="3295" y="154009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Injury</a:t>
          </a:r>
          <a:endParaRPr lang="en-US" sz="1900" kern="1200" dirty="0"/>
        </a:p>
      </dsp:txBody>
      <dsp:txXfrm>
        <a:off x="34726" y="185440"/>
        <a:ext cx="1725699" cy="1010275"/>
      </dsp:txXfrm>
    </dsp:sp>
    <dsp:sp modelId="{E30F3671-48AD-4F17-9CC8-D35E667A130B}">
      <dsp:nvSpPr>
        <dsp:cNvPr id="0" name=""/>
        <dsp:cNvSpPr/>
      </dsp:nvSpPr>
      <dsp:spPr>
        <a:xfrm rot="5400000">
          <a:off x="-299876" y="2349911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A395D9-C6C3-447E-882C-A3393931D5F2}">
      <dsp:nvSpPr>
        <dsp:cNvPr id="0" name=""/>
        <dsp:cNvSpPr/>
      </dsp:nvSpPr>
      <dsp:spPr>
        <a:xfrm>
          <a:off x="3295" y="1495431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Shock, whole body </a:t>
          </a:r>
          <a:r>
            <a:rPr lang="en-US" sz="1900" kern="1200" dirty="0" err="1" smtClean="0"/>
            <a:t>hypoperfusion</a:t>
          </a:r>
          <a:endParaRPr lang="en-US" sz="1900" kern="1200" dirty="0"/>
        </a:p>
      </dsp:txBody>
      <dsp:txXfrm>
        <a:off x="34726" y="1526862"/>
        <a:ext cx="1725699" cy="1010275"/>
      </dsp:txXfrm>
    </dsp:sp>
    <dsp:sp modelId="{4F66A1B7-6B8E-4526-9955-E09E17A89DE6}">
      <dsp:nvSpPr>
        <dsp:cNvPr id="0" name=""/>
        <dsp:cNvSpPr/>
      </dsp:nvSpPr>
      <dsp:spPr>
        <a:xfrm>
          <a:off x="370834" y="3020622"/>
          <a:ext cx="2368961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0C22BF-E282-48A8-8E91-DCE38FFA7F0F}">
      <dsp:nvSpPr>
        <dsp:cNvPr id="0" name=""/>
        <dsp:cNvSpPr/>
      </dsp:nvSpPr>
      <dsp:spPr>
        <a:xfrm>
          <a:off x="3295" y="2836852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Release of cytokines</a:t>
          </a:r>
          <a:endParaRPr lang="en-US" sz="1900" kern="1200" dirty="0"/>
        </a:p>
      </dsp:txBody>
      <dsp:txXfrm>
        <a:off x="34726" y="2868283"/>
        <a:ext cx="1725699" cy="1010275"/>
      </dsp:txXfrm>
    </dsp:sp>
    <dsp:sp modelId="{C2D019B4-B128-4981-99D2-4E6B31C0465A}">
      <dsp:nvSpPr>
        <dsp:cNvPr id="0" name=""/>
        <dsp:cNvSpPr/>
      </dsp:nvSpPr>
      <dsp:spPr>
        <a:xfrm rot="16200000">
          <a:off x="2078910" y="2349911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091F29-AB88-4E5F-A7EE-8D056BCFC472}">
      <dsp:nvSpPr>
        <dsp:cNvPr id="0" name=""/>
        <dsp:cNvSpPr/>
      </dsp:nvSpPr>
      <dsp:spPr>
        <a:xfrm>
          <a:off x="2382083" y="2836852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resuscitation</a:t>
          </a:r>
          <a:endParaRPr lang="en-US" sz="1900" kern="1200" dirty="0"/>
        </a:p>
      </dsp:txBody>
      <dsp:txXfrm>
        <a:off x="2413514" y="2868283"/>
        <a:ext cx="1725699" cy="1010275"/>
      </dsp:txXfrm>
    </dsp:sp>
    <dsp:sp modelId="{9946B759-E897-4B65-8C4C-1C23A92DC6B0}">
      <dsp:nvSpPr>
        <dsp:cNvPr id="0" name=""/>
        <dsp:cNvSpPr/>
      </dsp:nvSpPr>
      <dsp:spPr>
        <a:xfrm rot="16200000">
          <a:off x="2078910" y="1008489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6EB8AE-A5A6-4E2C-8C68-C9E832463037}">
      <dsp:nvSpPr>
        <dsp:cNvPr id="0" name=""/>
        <dsp:cNvSpPr/>
      </dsp:nvSpPr>
      <dsp:spPr>
        <a:xfrm>
          <a:off x="2382083" y="1495431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Reperfusion of </a:t>
          </a:r>
          <a:r>
            <a:rPr lang="en-US" sz="1900" kern="1200" dirty="0" err="1" smtClean="0"/>
            <a:t>ischaemic</a:t>
          </a:r>
          <a:r>
            <a:rPr lang="en-US" sz="1900" kern="1200" dirty="0" smtClean="0"/>
            <a:t> gut</a:t>
          </a:r>
          <a:endParaRPr lang="en-US" sz="1900" kern="1200" dirty="0"/>
        </a:p>
      </dsp:txBody>
      <dsp:txXfrm>
        <a:off x="2413514" y="1526862"/>
        <a:ext cx="1725699" cy="1010275"/>
      </dsp:txXfrm>
    </dsp:sp>
    <dsp:sp modelId="{4310B985-3A69-4401-BEEB-3105C8BF8843}">
      <dsp:nvSpPr>
        <dsp:cNvPr id="0" name=""/>
        <dsp:cNvSpPr/>
      </dsp:nvSpPr>
      <dsp:spPr>
        <a:xfrm>
          <a:off x="2749621" y="337779"/>
          <a:ext cx="2368961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E916FC-143F-467C-8CEA-F86A536DF2B6}">
      <dsp:nvSpPr>
        <dsp:cNvPr id="0" name=""/>
        <dsp:cNvSpPr/>
      </dsp:nvSpPr>
      <dsp:spPr>
        <a:xfrm>
          <a:off x="2382083" y="154009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Mediators return to circulation</a:t>
          </a:r>
          <a:endParaRPr lang="en-US" sz="1900" kern="1200" dirty="0"/>
        </a:p>
      </dsp:txBody>
      <dsp:txXfrm>
        <a:off x="2413514" y="185440"/>
        <a:ext cx="1725699" cy="1010275"/>
      </dsp:txXfrm>
    </dsp:sp>
    <dsp:sp modelId="{574BC3F1-FF62-46C2-9515-067359AD4179}">
      <dsp:nvSpPr>
        <dsp:cNvPr id="0" name=""/>
        <dsp:cNvSpPr/>
      </dsp:nvSpPr>
      <dsp:spPr>
        <a:xfrm rot="5400000">
          <a:off x="4457698" y="1008489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5F8F9F-9A53-4D8D-B3C9-B50686E7FD5C}">
      <dsp:nvSpPr>
        <dsp:cNvPr id="0" name=""/>
        <dsp:cNvSpPr/>
      </dsp:nvSpPr>
      <dsp:spPr>
        <a:xfrm>
          <a:off x="4760870" y="154009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Prime PMNs—PMNs </a:t>
          </a:r>
          <a:r>
            <a:rPr lang="en-US" sz="1900" kern="1200" dirty="0" err="1" smtClean="0"/>
            <a:t>mobilise</a:t>
          </a:r>
          <a:r>
            <a:rPr lang="en-US" sz="1900" kern="1200" dirty="0" smtClean="0"/>
            <a:t> to circulation </a:t>
          </a:r>
          <a:endParaRPr lang="en-US" sz="1900" kern="1200" dirty="0"/>
        </a:p>
      </dsp:txBody>
      <dsp:txXfrm>
        <a:off x="4792301" y="185440"/>
        <a:ext cx="1725699" cy="1010275"/>
      </dsp:txXfrm>
    </dsp:sp>
    <dsp:sp modelId="{F2312791-1F6B-463C-A707-81E3CABBF855}">
      <dsp:nvSpPr>
        <dsp:cNvPr id="0" name=""/>
        <dsp:cNvSpPr/>
      </dsp:nvSpPr>
      <dsp:spPr>
        <a:xfrm rot="5400000">
          <a:off x="4457698" y="2349911"/>
          <a:ext cx="1331595" cy="16097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-152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305F66-882C-40AC-8144-9CD342F8A952}">
      <dsp:nvSpPr>
        <dsp:cNvPr id="0" name=""/>
        <dsp:cNvSpPr/>
      </dsp:nvSpPr>
      <dsp:spPr>
        <a:xfrm>
          <a:off x="4760870" y="1495431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Significant </a:t>
          </a:r>
          <a:r>
            <a:rPr lang="en-US" sz="1900" kern="1200" dirty="0" err="1" smtClean="0"/>
            <a:t>leucocytosis</a:t>
          </a:r>
          <a:r>
            <a:rPr lang="en-US" sz="1900" kern="1200" dirty="0" smtClean="0"/>
            <a:t>  at 3h post injury</a:t>
          </a:r>
          <a:endParaRPr lang="en-US" sz="1900" kern="1200" dirty="0"/>
        </a:p>
      </dsp:txBody>
      <dsp:txXfrm>
        <a:off x="4792301" y="1526862"/>
        <a:ext cx="1725699" cy="1010275"/>
      </dsp:txXfrm>
    </dsp:sp>
    <dsp:sp modelId="{60431AA3-D7D6-433F-99EE-0F48F5DA54A4}">
      <dsp:nvSpPr>
        <dsp:cNvPr id="0" name=""/>
        <dsp:cNvSpPr/>
      </dsp:nvSpPr>
      <dsp:spPr>
        <a:xfrm>
          <a:off x="4760870" y="2836852"/>
          <a:ext cx="1788561" cy="1073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vulnerable window </a:t>
          </a:r>
          <a:endParaRPr lang="en-US" sz="1900" kern="1200" dirty="0"/>
        </a:p>
      </dsp:txBody>
      <dsp:txXfrm>
        <a:off x="4792301" y="2868283"/>
        <a:ext cx="1725699" cy="10102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54AA15-B398-444D-9DCD-F71A51A47DE4}">
      <dsp:nvSpPr>
        <dsp:cNvPr id="0" name=""/>
        <dsp:cNvSpPr/>
      </dsp:nvSpPr>
      <dsp:spPr>
        <a:xfrm>
          <a:off x="811714" y="2060"/>
          <a:ext cx="4039501" cy="367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persistence</a:t>
          </a:r>
          <a:endParaRPr lang="en-US" sz="1700" kern="1200" dirty="0"/>
        </a:p>
      </dsp:txBody>
      <dsp:txXfrm>
        <a:off x="811714" y="2060"/>
        <a:ext cx="4039501" cy="367227"/>
      </dsp:txXfrm>
    </dsp:sp>
    <dsp:sp modelId="{D1525EEA-C7D3-40A4-A069-B0CD5146CBF4}">
      <dsp:nvSpPr>
        <dsp:cNvPr id="0" name=""/>
        <dsp:cNvSpPr/>
      </dsp:nvSpPr>
      <dsp:spPr>
        <a:xfrm>
          <a:off x="811714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2581C-4C67-485E-99E5-447ABE7A48D0}">
      <dsp:nvSpPr>
        <dsp:cNvPr id="0" name=""/>
        <dsp:cNvSpPr/>
      </dsp:nvSpPr>
      <dsp:spPr>
        <a:xfrm>
          <a:off x="1379488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957D2B-7E4B-47A2-977B-64F53E99721D}">
      <dsp:nvSpPr>
        <dsp:cNvPr id="0" name=""/>
        <dsp:cNvSpPr/>
      </dsp:nvSpPr>
      <dsp:spPr>
        <a:xfrm>
          <a:off x="1947711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A64E50-370F-4819-A1EF-C67FF8F9FC2F}">
      <dsp:nvSpPr>
        <dsp:cNvPr id="0" name=""/>
        <dsp:cNvSpPr/>
      </dsp:nvSpPr>
      <dsp:spPr>
        <a:xfrm>
          <a:off x="2515485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C458CE-F7BB-4663-A972-CA18DE81E02C}">
      <dsp:nvSpPr>
        <dsp:cNvPr id="0" name=""/>
        <dsp:cNvSpPr/>
      </dsp:nvSpPr>
      <dsp:spPr>
        <a:xfrm>
          <a:off x="3083709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8B3449-0A81-41B4-B027-0C5808BC0D52}">
      <dsp:nvSpPr>
        <dsp:cNvPr id="0" name=""/>
        <dsp:cNvSpPr/>
      </dsp:nvSpPr>
      <dsp:spPr>
        <a:xfrm>
          <a:off x="3651483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15F683-65A5-4DD2-A38C-3F1E510D41FE}">
      <dsp:nvSpPr>
        <dsp:cNvPr id="0" name=""/>
        <dsp:cNvSpPr/>
      </dsp:nvSpPr>
      <dsp:spPr>
        <a:xfrm>
          <a:off x="4219706" y="369288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8971E9-4BE2-4496-9238-A5465452FE31}">
      <dsp:nvSpPr>
        <dsp:cNvPr id="0" name=""/>
        <dsp:cNvSpPr/>
      </dsp:nvSpPr>
      <dsp:spPr>
        <a:xfrm>
          <a:off x="811714" y="444093"/>
          <a:ext cx="4092014" cy="5984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Prolonged </a:t>
          </a:r>
          <a:r>
            <a:rPr lang="en-US" sz="1700" kern="1200" dirty="0" err="1" smtClean="0"/>
            <a:t>hospitalisation</a:t>
          </a:r>
          <a:r>
            <a:rPr lang="en-US" sz="1700" kern="1200" dirty="0" smtClean="0"/>
            <a:t> &gt; 14 days</a:t>
          </a:r>
          <a:endParaRPr lang="en-US" sz="1700" kern="1200" dirty="0"/>
        </a:p>
      </dsp:txBody>
      <dsp:txXfrm>
        <a:off x="811714" y="444093"/>
        <a:ext cx="4092014" cy="598444"/>
      </dsp:txXfrm>
    </dsp:sp>
    <dsp:sp modelId="{CA2787EC-0087-48CB-AA8C-6EAFD5A41177}">
      <dsp:nvSpPr>
        <dsp:cNvPr id="0" name=""/>
        <dsp:cNvSpPr/>
      </dsp:nvSpPr>
      <dsp:spPr>
        <a:xfrm>
          <a:off x="811714" y="1185480"/>
          <a:ext cx="4039501" cy="367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Inflammation</a:t>
          </a:r>
          <a:endParaRPr lang="en-US" sz="1700" kern="1200" dirty="0"/>
        </a:p>
      </dsp:txBody>
      <dsp:txXfrm>
        <a:off x="811714" y="1185480"/>
        <a:ext cx="4039501" cy="367227"/>
      </dsp:txXfrm>
    </dsp:sp>
    <dsp:sp modelId="{695827D4-0E58-4D3E-812F-21EAFEBF29D4}">
      <dsp:nvSpPr>
        <dsp:cNvPr id="0" name=""/>
        <dsp:cNvSpPr/>
      </dsp:nvSpPr>
      <dsp:spPr>
        <a:xfrm>
          <a:off x="811714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FB9F56-D92C-4B76-AA5F-827E13FA0DE1}">
      <dsp:nvSpPr>
        <dsp:cNvPr id="0" name=""/>
        <dsp:cNvSpPr/>
      </dsp:nvSpPr>
      <dsp:spPr>
        <a:xfrm>
          <a:off x="1379488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141C06-4510-446A-A037-F1F63EB983F4}">
      <dsp:nvSpPr>
        <dsp:cNvPr id="0" name=""/>
        <dsp:cNvSpPr/>
      </dsp:nvSpPr>
      <dsp:spPr>
        <a:xfrm>
          <a:off x="1947711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82770F-87E2-4EA3-B272-52003AB2ECE3}">
      <dsp:nvSpPr>
        <dsp:cNvPr id="0" name=""/>
        <dsp:cNvSpPr/>
      </dsp:nvSpPr>
      <dsp:spPr>
        <a:xfrm>
          <a:off x="2515485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164B80-F542-4A20-81E6-D0151046843C}">
      <dsp:nvSpPr>
        <dsp:cNvPr id="0" name=""/>
        <dsp:cNvSpPr/>
      </dsp:nvSpPr>
      <dsp:spPr>
        <a:xfrm>
          <a:off x="3083709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B5A19E-F513-4324-9DE8-4A280B3619B4}">
      <dsp:nvSpPr>
        <dsp:cNvPr id="0" name=""/>
        <dsp:cNvSpPr/>
      </dsp:nvSpPr>
      <dsp:spPr>
        <a:xfrm>
          <a:off x="3651483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B605C4-617E-41D2-8183-6A5357DCEC2E}">
      <dsp:nvSpPr>
        <dsp:cNvPr id="0" name=""/>
        <dsp:cNvSpPr/>
      </dsp:nvSpPr>
      <dsp:spPr>
        <a:xfrm>
          <a:off x="4219706" y="1552707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708479-20D9-45CF-91E3-579399291920}">
      <dsp:nvSpPr>
        <dsp:cNvPr id="0" name=""/>
        <dsp:cNvSpPr/>
      </dsp:nvSpPr>
      <dsp:spPr>
        <a:xfrm>
          <a:off x="811714" y="1627513"/>
          <a:ext cx="4092014" cy="5984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CRP&gt; </a:t>
          </a:r>
          <a:r>
            <a:rPr lang="en-US" sz="1700" kern="1200" dirty="0" smtClean="0"/>
            <a:t>150</a:t>
          </a:r>
          <a:endParaRPr lang="en-US" sz="1700" kern="1200" dirty="0"/>
        </a:p>
      </dsp:txBody>
      <dsp:txXfrm>
        <a:off x="811714" y="1627513"/>
        <a:ext cx="4092014" cy="598444"/>
      </dsp:txXfrm>
    </dsp:sp>
    <dsp:sp modelId="{1EB4A3C3-8B3E-45C9-BDDC-501FD6016CC6}">
      <dsp:nvSpPr>
        <dsp:cNvPr id="0" name=""/>
        <dsp:cNvSpPr/>
      </dsp:nvSpPr>
      <dsp:spPr>
        <a:xfrm>
          <a:off x="811714" y="2368899"/>
          <a:ext cx="4039501" cy="367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Immunosuppression</a:t>
          </a:r>
          <a:endParaRPr lang="en-US" sz="1700" kern="1200" dirty="0"/>
        </a:p>
      </dsp:txBody>
      <dsp:txXfrm>
        <a:off x="811714" y="2368899"/>
        <a:ext cx="4039501" cy="367227"/>
      </dsp:txXfrm>
    </dsp:sp>
    <dsp:sp modelId="{3CA89BE6-4CAF-4677-8580-57A59C17A788}">
      <dsp:nvSpPr>
        <dsp:cNvPr id="0" name=""/>
        <dsp:cNvSpPr/>
      </dsp:nvSpPr>
      <dsp:spPr>
        <a:xfrm>
          <a:off x="811714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D94272-501A-4A4A-B3BF-D9FA8E628A42}">
      <dsp:nvSpPr>
        <dsp:cNvPr id="0" name=""/>
        <dsp:cNvSpPr/>
      </dsp:nvSpPr>
      <dsp:spPr>
        <a:xfrm>
          <a:off x="1379488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C2B1DF-BA86-4F23-A990-17BF98B31DC3}">
      <dsp:nvSpPr>
        <dsp:cNvPr id="0" name=""/>
        <dsp:cNvSpPr/>
      </dsp:nvSpPr>
      <dsp:spPr>
        <a:xfrm>
          <a:off x="1947711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73D991-8373-424C-9FD6-945286EC8C04}">
      <dsp:nvSpPr>
        <dsp:cNvPr id="0" name=""/>
        <dsp:cNvSpPr/>
      </dsp:nvSpPr>
      <dsp:spPr>
        <a:xfrm>
          <a:off x="2515485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DFB669-A718-4F11-9B9B-6B23EBA06225}">
      <dsp:nvSpPr>
        <dsp:cNvPr id="0" name=""/>
        <dsp:cNvSpPr/>
      </dsp:nvSpPr>
      <dsp:spPr>
        <a:xfrm>
          <a:off x="3083709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2BAF60-57F5-4C8F-A79A-B513E6CF791A}">
      <dsp:nvSpPr>
        <dsp:cNvPr id="0" name=""/>
        <dsp:cNvSpPr/>
      </dsp:nvSpPr>
      <dsp:spPr>
        <a:xfrm>
          <a:off x="3651483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A22E31-CCE0-430E-B0F8-92C123AA0E04}">
      <dsp:nvSpPr>
        <dsp:cNvPr id="0" name=""/>
        <dsp:cNvSpPr/>
      </dsp:nvSpPr>
      <dsp:spPr>
        <a:xfrm>
          <a:off x="4219706" y="2736126"/>
          <a:ext cx="945243" cy="74805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8785CB-A293-4F40-B14F-3A932C8FD278}">
      <dsp:nvSpPr>
        <dsp:cNvPr id="0" name=""/>
        <dsp:cNvSpPr/>
      </dsp:nvSpPr>
      <dsp:spPr>
        <a:xfrm>
          <a:off x="811714" y="2810932"/>
          <a:ext cx="4092014" cy="5984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Total lymphocyte count &lt; 800/mm3</a:t>
          </a:r>
          <a:endParaRPr lang="en-US" sz="1700" kern="1200" dirty="0"/>
        </a:p>
      </dsp:txBody>
      <dsp:txXfrm>
        <a:off x="811714" y="2810932"/>
        <a:ext cx="4092014" cy="598444"/>
      </dsp:txXfrm>
    </dsp:sp>
    <dsp:sp modelId="{64B23D9A-1474-4E92-B287-F481B54591F5}">
      <dsp:nvSpPr>
        <dsp:cNvPr id="0" name=""/>
        <dsp:cNvSpPr/>
      </dsp:nvSpPr>
      <dsp:spPr>
        <a:xfrm>
          <a:off x="811714" y="3552318"/>
          <a:ext cx="4039501" cy="3672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catabolism</a:t>
          </a:r>
          <a:endParaRPr lang="en-US" sz="1700" kern="1200" dirty="0"/>
        </a:p>
      </dsp:txBody>
      <dsp:txXfrm>
        <a:off x="811714" y="3552318"/>
        <a:ext cx="4039501" cy="367227"/>
      </dsp:txXfrm>
    </dsp:sp>
    <dsp:sp modelId="{B7E08518-2624-4EE4-9413-41283B817F6D}">
      <dsp:nvSpPr>
        <dsp:cNvPr id="0" name=""/>
        <dsp:cNvSpPr/>
      </dsp:nvSpPr>
      <dsp:spPr>
        <a:xfrm>
          <a:off x="811714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D7F8CA-E470-43C2-B7B7-C618777B1622}">
      <dsp:nvSpPr>
        <dsp:cNvPr id="0" name=""/>
        <dsp:cNvSpPr/>
      </dsp:nvSpPr>
      <dsp:spPr>
        <a:xfrm>
          <a:off x="1381732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4BDE26-9315-448E-AD8B-A429357C4F01}">
      <dsp:nvSpPr>
        <dsp:cNvPr id="0" name=""/>
        <dsp:cNvSpPr/>
      </dsp:nvSpPr>
      <dsp:spPr>
        <a:xfrm>
          <a:off x="1951751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24EC89-AB8F-460C-8F58-1E9CAE28D105}">
      <dsp:nvSpPr>
        <dsp:cNvPr id="0" name=""/>
        <dsp:cNvSpPr/>
      </dsp:nvSpPr>
      <dsp:spPr>
        <a:xfrm>
          <a:off x="2521769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E3C7D8-04A8-497C-8B06-106620B2994D}">
      <dsp:nvSpPr>
        <dsp:cNvPr id="0" name=""/>
        <dsp:cNvSpPr/>
      </dsp:nvSpPr>
      <dsp:spPr>
        <a:xfrm>
          <a:off x="3091788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0C3D26-BE2E-4EB7-A787-07CBFCD2B676}">
      <dsp:nvSpPr>
        <dsp:cNvPr id="0" name=""/>
        <dsp:cNvSpPr/>
      </dsp:nvSpPr>
      <dsp:spPr>
        <a:xfrm>
          <a:off x="3661806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5B9749-2388-474B-BFE7-55C7DFBAB22A}">
      <dsp:nvSpPr>
        <dsp:cNvPr id="0" name=""/>
        <dsp:cNvSpPr/>
      </dsp:nvSpPr>
      <dsp:spPr>
        <a:xfrm>
          <a:off x="4231825" y="391954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D84EC7-0171-4618-8948-FA0782058D98}">
      <dsp:nvSpPr>
        <dsp:cNvPr id="0" name=""/>
        <dsp:cNvSpPr/>
      </dsp:nvSpPr>
      <dsp:spPr>
        <a:xfrm>
          <a:off x="811714" y="4077449"/>
          <a:ext cx="4039501" cy="367227"/>
        </a:xfrm>
        <a:prstGeom prst="rect">
          <a:avLst/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  weight loss&gt; 10%, albumin &lt; 30g/l  </a:t>
          </a:r>
          <a:endParaRPr lang="en-US" sz="1700" kern="1200" dirty="0"/>
        </a:p>
      </dsp:txBody>
      <dsp:txXfrm>
        <a:off x="811714" y="4077449"/>
        <a:ext cx="4039501" cy="367227"/>
      </dsp:txXfrm>
    </dsp:sp>
    <dsp:sp modelId="{B780CCE4-BB52-4729-8D2E-B90759B17889}">
      <dsp:nvSpPr>
        <dsp:cNvPr id="0" name=""/>
        <dsp:cNvSpPr/>
      </dsp:nvSpPr>
      <dsp:spPr>
        <a:xfrm>
          <a:off x="811714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95A308-8B6D-421D-B788-186E4E0EEE81}">
      <dsp:nvSpPr>
        <dsp:cNvPr id="0" name=""/>
        <dsp:cNvSpPr/>
      </dsp:nvSpPr>
      <dsp:spPr>
        <a:xfrm>
          <a:off x="1381732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350A80-16BE-4468-80FF-74522296787D}">
      <dsp:nvSpPr>
        <dsp:cNvPr id="0" name=""/>
        <dsp:cNvSpPr/>
      </dsp:nvSpPr>
      <dsp:spPr>
        <a:xfrm>
          <a:off x="1951751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B420D5-5184-42B6-A3EE-7ABC56419C9E}">
      <dsp:nvSpPr>
        <dsp:cNvPr id="0" name=""/>
        <dsp:cNvSpPr/>
      </dsp:nvSpPr>
      <dsp:spPr>
        <a:xfrm>
          <a:off x="2521769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063111-2D3D-437F-9A56-D1B88AD7B2BB}">
      <dsp:nvSpPr>
        <dsp:cNvPr id="0" name=""/>
        <dsp:cNvSpPr/>
      </dsp:nvSpPr>
      <dsp:spPr>
        <a:xfrm>
          <a:off x="3091788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CE90E3-4CBF-4D17-95B7-25FD6BB5C690}">
      <dsp:nvSpPr>
        <dsp:cNvPr id="0" name=""/>
        <dsp:cNvSpPr/>
      </dsp:nvSpPr>
      <dsp:spPr>
        <a:xfrm>
          <a:off x="3661806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1E9189-6BA8-4431-BC28-FF6BA40DF29F}">
      <dsp:nvSpPr>
        <dsp:cNvPr id="0" name=""/>
        <dsp:cNvSpPr/>
      </dsp:nvSpPr>
      <dsp:spPr>
        <a:xfrm>
          <a:off x="4231825" y="4444676"/>
          <a:ext cx="538600" cy="89766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F58C1-C34C-456B-94AF-48006466A563}">
      <dsp:nvSpPr>
        <dsp:cNvPr id="0" name=""/>
        <dsp:cNvSpPr/>
      </dsp:nvSpPr>
      <dsp:spPr>
        <a:xfrm>
          <a:off x="1336674" y="677"/>
          <a:ext cx="1569171" cy="784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trauma</a:t>
          </a:r>
          <a:endParaRPr lang="sr-Latn-RS" sz="3600" kern="1200" dirty="0"/>
        </a:p>
      </dsp:txBody>
      <dsp:txXfrm>
        <a:off x="1359654" y="23657"/>
        <a:ext cx="1523211" cy="738625"/>
      </dsp:txXfrm>
    </dsp:sp>
    <dsp:sp modelId="{CCDBA863-F6A3-4F6E-8950-5C42AAACBB8F}">
      <dsp:nvSpPr>
        <dsp:cNvPr id="0" name=""/>
        <dsp:cNvSpPr/>
      </dsp:nvSpPr>
      <dsp:spPr>
        <a:xfrm>
          <a:off x="1493591" y="785263"/>
          <a:ext cx="156917" cy="588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439"/>
              </a:lnTo>
              <a:lnTo>
                <a:pt x="156917" y="5884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70B036-AEA8-44CD-B5B3-294224C773AE}">
      <dsp:nvSpPr>
        <dsp:cNvPr id="0" name=""/>
        <dsp:cNvSpPr/>
      </dsp:nvSpPr>
      <dsp:spPr>
        <a:xfrm>
          <a:off x="1650508" y="981409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Temperature &gt; 38 C &lt; 36 C</a:t>
          </a:r>
          <a:endParaRPr lang="sr-Latn-RS" sz="1200" kern="1200" dirty="0"/>
        </a:p>
      </dsp:txBody>
      <dsp:txXfrm>
        <a:off x="1673488" y="1004389"/>
        <a:ext cx="1209377" cy="738625"/>
      </dsp:txXfrm>
    </dsp:sp>
    <dsp:sp modelId="{2DC1E14E-33F2-4D45-992F-E4D7400F18A4}">
      <dsp:nvSpPr>
        <dsp:cNvPr id="0" name=""/>
        <dsp:cNvSpPr/>
      </dsp:nvSpPr>
      <dsp:spPr>
        <a:xfrm>
          <a:off x="1493591" y="785263"/>
          <a:ext cx="156917" cy="1569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9171"/>
              </a:lnTo>
              <a:lnTo>
                <a:pt x="156917" y="1569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29FDD1-9417-4FB6-B050-6704B1BE4F81}">
      <dsp:nvSpPr>
        <dsp:cNvPr id="0" name=""/>
        <dsp:cNvSpPr/>
      </dsp:nvSpPr>
      <dsp:spPr>
        <a:xfrm>
          <a:off x="1650508" y="1962142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Respiratory rate  &gt; 20 /min or a PaCO2 &lt; 32 mmHg</a:t>
          </a:r>
          <a:endParaRPr lang="en-US" sz="1200" kern="1200" dirty="0"/>
        </a:p>
      </dsp:txBody>
      <dsp:txXfrm>
        <a:off x="1673488" y="1985122"/>
        <a:ext cx="1209377" cy="738625"/>
      </dsp:txXfrm>
    </dsp:sp>
    <dsp:sp modelId="{96A556BB-96DB-4737-B1BF-68244BB7B423}">
      <dsp:nvSpPr>
        <dsp:cNvPr id="0" name=""/>
        <dsp:cNvSpPr/>
      </dsp:nvSpPr>
      <dsp:spPr>
        <a:xfrm>
          <a:off x="1493591" y="785263"/>
          <a:ext cx="156917" cy="2549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904"/>
              </a:lnTo>
              <a:lnTo>
                <a:pt x="156917" y="254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1B1870-4153-40D9-830B-099DCBDE1810}">
      <dsp:nvSpPr>
        <dsp:cNvPr id="0" name=""/>
        <dsp:cNvSpPr/>
      </dsp:nvSpPr>
      <dsp:spPr>
        <a:xfrm>
          <a:off x="1650508" y="2942874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200" kern="1200" dirty="0" smtClean="0"/>
            <a:t>Tachycardia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&gt; 90 </a:t>
          </a:r>
          <a:r>
            <a:rPr lang="en-US" sz="1200" kern="1200" dirty="0" err="1" smtClean="0"/>
            <a:t>bpm</a:t>
          </a:r>
          <a:endParaRPr lang="sr-Latn-RS" sz="1200" kern="1200" dirty="0"/>
        </a:p>
      </dsp:txBody>
      <dsp:txXfrm>
        <a:off x="1673488" y="2965854"/>
        <a:ext cx="1209377" cy="738625"/>
      </dsp:txXfrm>
    </dsp:sp>
    <dsp:sp modelId="{91B23921-A2EE-48EB-9D89-0977A7E6C5DE}">
      <dsp:nvSpPr>
        <dsp:cNvPr id="0" name=""/>
        <dsp:cNvSpPr/>
      </dsp:nvSpPr>
      <dsp:spPr>
        <a:xfrm>
          <a:off x="1493591" y="785263"/>
          <a:ext cx="156917" cy="3530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0636"/>
              </a:lnTo>
              <a:lnTo>
                <a:pt x="156917" y="35306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77C63-1030-4BCD-A181-EAD7E0E0CCDA}">
      <dsp:nvSpPr>
        <dsp:cNvPr id="0" name=""/>
        <dsp:cNvSpPr/>
      </dsp:nvSpPr>
      <dsp:spPr>
        <a:xfrm>
          <a:off x="1650508" y="3923606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White blood cell count &gt; 12,000 / cu mm or &lt; 4,000 </a:t>
          </a:r>
          <a:endParaRPr lang="sr-Latn-RS" sz="1200" kern="1200" dirty="0"/>
        </a:p>
      </dsp:txBody>
      <dsp:txXfrm>
        <a:off x="1673488" y="3946586"/>
        <a:ext cx="1209377" cy="738625"/>
      </dsp:txXfrm>
    </dsp:sp>
    <dsp:sp modelId="{F5EBD81C-09DA-42BC-B2B7-9454B00F57B0}">
      <dsp:nvSpPr>
        <dsp:cNvPr id="0" name=""/>
        <dsp:cNvSpPr/>
      </dsp:nvSpPr>
      <dsp:spPr>
        <a:xfrm>
          <a:off x="3298138" y="677"/>
          <a:ext cx="1569171" cy="784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sepsis</a:t>
          </a:r>
          <a:endParaRPr lang="sr-Latn-RS" sz="3600" kern="1200" dirty="0"/>
        </a:p>
      </dsp:txBody>
      <dsp:txXfrm>
        <a:off x="3321118" y="23657"/>
        <a:ext cx="1523211" cy="738625"/>
      </dsp:txXfrm>
    </dsp:sp>
    <dsp:sp modelId="{80C38CA6-8388-4034-AE7B-AA5AA1BCA0B1}">
      <dsp:nvSpPr>
        <dsp:cNvPr id="0" name=""/>
        <dsp:cNvSpPr/>
      </dsp:nvSpPr>
      <dsp:spPr>
        <a:xfrm>
          <a:off x="3455056" y="785263"/>
          <a:ext cx="156917" cy="588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439"/>
              </a:lnTo>
              <a:lnTo>
                <a:pt x="156917" y="5884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FBA922-BEFD-40A8-B83B-D559F57DAD73}">
      <dsp:nvSpPr>
        <dsp:cNvPr id="0" name=""/>
        <dsp:cNvSpPr/>
      </dsp:nvSpPr>
      <dsp:spPr>
        <a:xfrm>
          <a:off x="3611973" y="981409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Temperature &gt; 38 C &lt; 36 C</a:t>
          </a:r>
          <a:endParaRPr lang="sr-Latn-RS" sz="1200" kern="1200" dirty="0"/>
        </a:p>
      </dsp:txBody>
      <dsp:txXfrm>
        <a:off x="3634953" y="1004389"/>
        <a:ext cx="1209377" cy="738625"/>
      </dsp:txXfrm>
    </dsp:sp>
    <dsp:sp modelId="{1098E015-E0A6-43BD-9595-72409D2FD819}">
      <dsp:nvSpPr>
        <dsp:cNvPr id="0" name=""/>
        <dsp:cNvSpPr/>
      </dsp:nvSpPr>
      <dsp:spPr>
        <a:xfrm>
          <a:off x="3455056" y="785263"/>
          <a:ext cx="156917" cy="1569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9171"/>
              </a:lnTo>
              <a:lnTo>
                <a:pt x="156917" y="1569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C4D54-EF6E-470E-AD08-7BAA16F35EF2}">
      <dsp:nvSpPr>
        <dsp:cNvPr id="0" name=""/>
        <dsp:cNvSpPr/>
      </dsp:nvSpPr>
      <dsp:spPr>
        <a:xfrm>
          <a:off x="3611973" y="1962142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Respiratory rate  &gt; 20 /min or a PaCO2 &lt; 32 mmHg</a:t>
          </a:r>
          <a:endParaRPr lang="en-US" sz="1200" kern="1200" dirty="0"/>
        </a:p>
      </dsp:txBody>
      <dsp:txXfrm>
        <a:off x="3634953" y="1985122"/>
        <a:ext cx="1209377" cy="738625"/>
      </dsp:txXfrm>
    </dsp:sp>
    <dsp:sp modelId="{6638A43F-5F7C-4BBC-BF89-907A8D43E020}">
      <dsp:nvSpPr>
        <dsp:cNvPr id="0" name=""/>
        <dsp:cNvSpPr/>
      </dsp:nvSpPr>
      <dsp:spPr>
        <a:xfrm>
          <a:off x="3455056" y="785263"/>
          <a:ext cx="156917" cy="2549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9904"/>
              </a:lnTo>
              <a:lnTo>
                <a:pt x="156917" y="25499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F74B9F-F018-48A8-B390-DA601CD6E1FE}">
      <dsp:nvSpPr>
        <dsp:cNvPr id="0" name=""/>
        <dsp:cNvSpPr/>
      </dsp:nvSpPr>
      <dsp:spPr>
        <a:xfrm>
          <a:off x="3611973" y="2942874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1200" kern="1200" dirty="0" smtClean="0"/>
            <a:t>Tachycardia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&gt; 90 </a:t>
          </a:r>
          <a:r>
            <a:rPr lang="en-US" sz="1200" kern="1200" dirty="0" err="1" smtClean="0"/>
            <a:t>bpm</a:t>
          </a:r>
          <a:endParaRPr lang="sr-Latn-RS" sz="1200" kern="1200" dirty="0"/>
        </a:p>
      </dsp:txBody>
      <dsp:txXfrm>
        <a:off x="3634953" y="2965854"/>
        <a:ext cx="1209377" cy="738625"/>
      </dsp:txXfrm>
    </dsp:sp>
    <dsp:sp modelId="{082E4EF7-A653-42F4-9430-97F5EB08DA36}">
      <dsp:nvSpPr>
        <dsp:cNvPr id="0" name=""/>
        <dsp:cNvSpPr/>
      </dsp:nvSpPr>
      <dsp:spPr>
        <a:xfrm>
          <a:off x="3455056" y="785263"/>
          <a:ext cx="156917" cy="3530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0636"/>
              </a:lnTo>
              <a:lnTo>
                <a:pt x="156917" y="35306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2E685D-66C3-4951-9C27-1AA4253D1130}">
      <dsp:nvSpPr>
        <dsp:cNvPr id="0" name=""/>
        <dsp:cNvSpPr/>
      </dsp:nvSpPr>
      <dsp:spPr>
        <a:xfrm>
          <a:off x="3611973" y="3923606"/>
          <a:ext cx="1255337" cy="7845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White blood cell count &gt; 12,000 / cu mm or &lt; 4,000 </a:t>
          </a:r>
          <a:endParaRPr lang="sr-Latn-RS" sz="1200" kern="1200" dirty="0"/>
        </a:p>
      </dsp:txBody>
      <dsp:txXfrm>
        <a:off x="3634953" y="3946586"/>
        <a:ext cx="1209377" cy="738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3E9265-15DA-44D9-9EB8-78A3729779F0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6EF28-17EE-4111-AA05-EEECBB005338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94280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7C1FD-08AF-4A91-BD38-1AB57627757F}" type="slidenum">
              <a:rPr lang="sr-Cyrl-CS" smtClean="0"/>
              <a:pPr/>
              <a:t>1</a:t>
            </a:fld>
            <a:endParaRPr lang="sr-Cyrl-CS"/>
          </a:p>
        </p:txBody>
      </p:sp>
    </p:spTree>
    <p:extLst>
      <p:ext uri="{BB962C8B-B14F-4D97-AF65-F5344CB8AC3E}">
        <p14:creationId xmlns:p14="http://schemas.microsoft.com/office/powerpoint/2010/main" val="82264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pPr defTabSz="41024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en-US" sz="2200">
              <a:solidFill>
                <a:prstClr val="black"/>
              </a:solidFill>
              <a:latin typeface="Times New Roman" pitchFamily="16" charset="0"/>
            </a:endParaRPr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>
                <a:latin typeface="Arial" charset="0"/>
                <a:ea typeface="msgothic" charset="0"/>
                <a:cs typeface="msgothic" charset="0"/>
              </a:rPr>
              <a:t>A genomic storm: Refining the immune, inflammatory paradigm in trauma. (A) The current paradigm explains complications of severe injury as a result of excessive proinflammatory responses (SIRS) followed temporally by compensatory antiinflammatory responses (CARS) and suppression of adaptive immunity. A second-hit phenomenon results from sequential insults, which leads to more severe, recurrent SIRS and organ dysfunction. (B) The proposed new paradigm involves simultaneous and rapid induction of innate (both pro- and antiinflammatory genes) and suppression of adaptive immunity genes. Complicated recoveries are delayed, resulting in a prolonged, dysregulated immune–inflammatory state.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1C211-7CFA-4BD7-A1E7-36F17E34BBDC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7712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E1C177-B46A-457B-B5DC-67DC85B68D2C}" type="slidenum">
              <a: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/>
              <a:t>34</a:t>
            </a:fld>
            <a:endParaRPr lang="en-US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pitchFamily="18" charset="0"/>
              <a:ea typeface="ＭＳ Ｐゴシック" pitchFamily="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1" y="364507"/>
            <a:ext cx="6074278" cy="787802"/>
          </a:xfrm>
        </p:spPr>
        <p:txBody>
          <a:bodyPr vert="horz"/>
          <a:lstStyle/>
          <a:p>
            <a:r>
              <a:rPr lang="sk-SK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52001" y="1281445"/>
            <a:ext cx="8639588" cy="4320625"/>
          </a:xfrm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defRPr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8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extLst mod="1">
    <p:ext uri="{DCECCB84-F9BA-43D5-87BE-67443E8EF086}">
      <p15:sldGuideLst xmlns="" xmlns:p15="http://schemas.microsoft.com/office/powerpoint/2012/main">
        <p15:guide id="1" orient="horz" pos="28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r-Latn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1BD0507-A0F5-4925-A4C2-04F569F7D4A1}" type="slidenum">
              <a:rPr lang="sr-Latn-RS" smtClean="0"/>
              <a:pPr/>
              <a:t>‹#›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73A7CAA-B5EE-4219-A8FD-182FF6883C9E}" type="datetimeFigureOut">
              <a:rPr lang="sr-Latn-RS" smtClean="0"/>
              <a:pPr/>
              <a:t>10.5.2019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3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bad_luck.mpeg" TargetMode="Externa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10" Type="http://schemas.openxmlformats.org/officeDocument/2006/relationships/image" Target="../media/image18.wmf"/><Relationship Id="rId4" Type="http://schemas.openxmlformats.org/officeDocument/2006/relationships/diagramData" Target="../diagrams/data5.xml"/><Relationship Id="rId9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/>
          <a:lstStyle/>
          <a:p>
            <a:r>
              <a:rPr lang="sr-Latn-RS" sz="4800" dirty="0" smtClean="0">
                <a:latin typeface="Times New Roman" pitchFamily="18" charset="0"/>
                <a:cs typeface="Times New Roman" pitchFamily="18" charset="0"/>
              </a:rPr>
              <a:t>Molekulski aspekti sepse i SIRS-a</a:t>
            </a:r>
            <a:endParaRPr lang="x-none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8144" y="2564904"/>
            <a:ext cx="2296344" cy="1224136"/>
          </a:xfrm>
        </p:spPr>
        <p:txBody>
          <a:bodyPr>
            <a:normAutofit/>
          </a:bodyPr>
          <a:lstStyle/>
          <a:p>
            <a:pPr algn="r"/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Jasna Jevđić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40968"/>
            <a:ext cx="5689342" cy="343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/>
              <a:t>IL-4, IL-10, </a:t>
            </a:r>
            <a:r>
              <a:rPr lang="en-US" dirty="0" smtClean="0"/>
              <a:t>IL-13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IL-1 antagonist</a:t>
            </a:r>
          </a:p>
          <a:p>
            <a:r>
              <a:rPr lang="en-US" dirty="0" smtClean="0"/>
              <a:t>Transforming growth factor-</a:t>
            </a:r>
            <a:r>
              <a:rPr lang="el-GR" dirty="0" smtClean="0"/>
              <a:t>β</a:t>
            </a:r>
            <a:endParaRPr lang="en-US" dirty="0" smtClean="0"/>
          </a:p>
          <a:p>
            <a:r>
              <a:rPr lang="en-US" dirty="0" smtClean="0"/>
              <a:t>Increased for days and weeks, </a:t>
            </a:r>
            <a:r>
              <a:rPr lang="en-US" dirty="0" err="1" smtClean="0"/>
              <a:t>proinflammatory</a:t>
            </a:r>
            <a:r>
              <a:rPr lang="en-US" dirty="0" smtClean="0"/>
              <a:t> cytokines disappeared in few days</a:t>
            </a:r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Immunosuppression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Apoptosis- </a:t>
            </a:r>
            <a:r>
              <a:rPr lang="en-US" dirty="0"/>
              <a:t>immune system maintains homeostasis by eliminating activated cells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deletion of immune cells, </a:t>
            </a:r>
            <a:r>
              <a:rPr lang="en-US" dirty="0" smtClean="0"/>
              <a:t>natural </a:t>
            </a:r>
            <a:r>
              <a:rPr lang="en-US" dirty="0"/>
              <a:t>killer (NK) cells, </a:t>
            </a:r>
            <a:r>
              <a:rPr lang="en-US" dirty="0" smtClean="0"/>
              <a:t> </a:t>
            </a:r>
            <a:r>
              <a:rPr lang="en-US" dirty="0"/>
              <a:t>T cells, B cells, and dendritic cells (DC</a:t>
            </a:r>
            <a:r>
              <a:rPr lang="en-US" dirty="0" smtClean="0"/>
              <a:t>),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monocytes </a:t>
            </a:r>
            <a:r>
              <a:rPr lang="en-US" dirty="0"/>
              <a:t>with a decreased capacity to release </a:t>
            </a:r>
            <a:r>
              <a:rPr lang="en-US" dirty="0" err="1"/>
              <a:t>proinflammatory</a:t>
            </a:r>
            <a:r>
              <a:rPr lang="en-US" dirty="0"/>
              <a:t> cytokines in response to </a:t>
            </a:r>
            <a:r>
              <a:rPr lang="en-US" dirty="0" smtClean="0"/>
              <a:t>endotoxin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SIRS </a:t>
            </a:r>
            <a:r>
              <a:rPr lang="en-US" dirty="0" smtClean="0"/>
              <a:t>resulting in consumption of the components of component cascade- reduces ability to defend against microorganisms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Compensatory anti- </a:t>
            </a:r>
            <a:r>
              <a:rPr lang="en-US" sz="3200" dirty="0">
                <a:latin typeface="+mn-lt"/>
              </a:rPr>
              <a:t>i</a:t>
            </a:r>
            <a:r>
              <a:rPr lang="en-US" sz="3200" dirty="0" smtClean="0">
                <a:latin typeface="+mn-lt"/>
              </a:rPr>
              <a:t>nflammatory </a:t>
            </a:r>
            <a:r>
              <a:rPr lang="en-US" sz="3200" dirty="0">
                <a:latin typeface="+mn-lt"/>
              </a:rPr>
              <a:t>response </a:t>
            </a:r>
          </a:p>
        </p:txBody>
      </p:sp>
    </p:spTree>
    <p:extLst>
      <p:ext uri="{BB962C8B-B14F-4D97-AF65-F5344CB8AC3E}">
        <p14:creationId xmlns:p14="http://schemas.microsoft.com/office/powerpoint/2010/main" val="15679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4" y="28883"/>
            <a:ext cx="790575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485775"/>
            <a:ext cx="1812099" cy="14773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Within 3 days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Inflammatory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Cardiac &amp;lung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High mortality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67166" y="4725144"/>
            <a:ext cx="1803186" cy="147732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60%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3 days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Mainly sepsis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Liver &amp; kidney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Less mortality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4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060" y="260648"/>
            <a:ext cx="7620000" cy="1143000"/>
          </a:xfrm>
        </p:spPr>
        <p:txBody>
          <a:bodyPr/>
          <a:lstStyle/>
          <a:p>
            <a:r>
              <a:rPr lang="en-US" sz="2400" dirty="0" smtClean="0">
                <a:latin typeface="+mn-lt"/>
              </a:rPr>
              <a:t>Moore: biphasic model of organ failure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2" descr="Biphasic model of organ failure. Depiction of the biphasic model of organ failure (MOF), originally coined by Moore[8]. The relative degree of immune activation is displayed on an arbitrary scale on the vertical axis. The horizontal axis indicates the time following trauma. When injury is sustained, a systemic pro-inflammatory response (SIRS) is evoked which can lead to the early version of MOF. At a later stage a compensatory anti-inflammatory response syndrome (CARS) or mixed antagonist response syndrome (MARS) can lead to immune paralysis and subsequently, the late form of organ failur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43508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5188550"/>
            <a:ext cx="8598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Mixed antagonist response syndrome- MARS (simultaneous release of pro-inflammatory</a:t>
            </a:r>
          </a:p>
          <a:p>
            <a:r>
              <a:rPr lang="en-US" dirty="0" smtClean="0"/>
              <a:t>And anti-inflammatory cytokines but balance cannot be restored) </a:t>
            </a:r>
            <a:r>
              <a:rPr lang="en-US" dirty="0"/>
              <a:t>In </a:t>
            </a:r>
            <a:r>
              <a:rPr lang="en-US" dirty="0" smtClean="0"/>
              <a:t>CARS </a:t>
            </a:r>
            <a:r>
              <a:rPr lang="en-US" dirty="0"/>
              <a:t>and </a:t>
            </a:r>
            <a:r>
              <a:rPr lang="en-US" dirty="0" smtClean="0"/>
              <a:t>MARS,</a:t>
            </a:r>
          </a:p>
          <a:p>
            <a:r>
              <a:rPr lang="en-US" dirty="0" smtClean="0"/>
              <a:t> </a:t>
            </a:r>
            <a:r>
              <a:rPr lang="en-US" dirty="0"/>
              <a:t>the body is in a state of immune paralysis and is unable to produce an adequate reaction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a new threat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4024" y="4633391"/>
            <a:ext cx="5795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World Journal of Emergency Surgery 2006, 1:15 doi:10.1186/1749-7922-1-15</a:t>
            </a:r>
          </a:p>
        </p:txBody>
      </p:sp>
    </p:spTree>
    <p:extLst>
      <p:ext uri="{BB962C8B-B14F-4D97-AF65-F5344CB8AC3E}">
        <p14:creationId xmlns:p14="http://schemas.microsoft.com/office/powerpoint/2010/main" val="279986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800" y="6362589"/>
            <a:ext cx="103680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84"/>
          <a:stretch/>
        </p:blipFill>
        <p:spPr bwMode="auto">
          <a:xfrm>
            <a:off x="328118" y="2132856"/>
            <a:ext cx="488012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98315" y="5949280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1100" b="1" dirty="0" err="1">
                <a:latin typeface="Arial" charset="0"/>
              </a:rPr>
              <a:t>Wenzhong</a:t>
            </a:r>
            <a:r>
              <a:rPr lang="en-GB" sz="1100" b="1" dirty="0">
                <a:latin typeface="Arial" charset="0"/>
              </a:rPr>
              <a:t> Xiao et al. J </a:t>
            </a:r>
            <a:r>
              <a:rPr lang="en-GB" sz="1100" b="1" dirty="0" err="1">
                <a:latin typeface="Arial" charset="0"/>
              </a:rPr>
              <a:t>Exp</a:t>
            </a:r>
            <a:r>
              <a:rPr lang="en-GB" sz="1100" b="1" dirty="0">
                <a:latin typeface="Arial" charset="0"/>
              </a:rPr>
              <a:t> Med 2011;208:2581-2590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6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defTabSz="41468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en-GB" sz="900">
                <a:latin typeface="Arial" charset="0"/>
              </a:rPr>
              <a:t>© 2011 Xiao et al.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98101" y="2991099"/>
            <a:ext cx="38037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Second hits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Endogeous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: ischemia,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reperfusion, compartment syndromes,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 cardiovascular instability, metabolic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  <a:cs typeface="Calibri" pitchFamily="34" charset="0"/>
              </a:rPr>
              <a:t>deragements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…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Exogenous: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operative interventions, 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Blood product transfusions..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404" y="1517302"/>
            <a:ext cx="1934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First hits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: injury,</a:t>
            </a:r>
          </a:p>
          <a:p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Hypotension,hypoxia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" name="Straight Arrow Connector 5"/>
          <p:cNvCxnSpPr>
            <a:stCxn id="3075" idx="0"/>
          </p:cNvCxnSpPr>
          <p:nvPr/>
        </p:nvCxnSpPr>
        <p:spPr bwMode="auto">
          <a:xfrm flipV="1">
            <a:off x="2768182" y="1700808"/>
            <a:ext cx="1564539" cy="432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4416555" y="1486525"/>
            <a:ext cx="211968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Less severely injured</a:t>
            </a:r>
          </a:p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Recurrent SIRS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1321876" y="1322420"/>
            <a:ext cx="1472789" cy="125683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962037" y="638354"/>
            <a:ext cx="245451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Massive traumatic insult</a:t>
            </a:r>
            <a:br>
              <a:rPr lang="en-US" dirty="0" smtClean="0">
                <a:latin typeface="Calibri" pitchFamily="34" charset="0"/>
                <a:cs typeface="Calibri" pitchFamily="34" charset="0"/>
              </a:rPr>
            </a:br>
            <a:r>
              <a:rPr lang="en-US" b="1" dirty="0" smtClean="0">
                <a:latin typeface="Calibri" pitchFamily="34" charset="0"/>
                <a:cs typeface="Calibri" pitchFamily="34" charset="0"/>
              </a:rPr>
              <a:t>early MODS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9296" y="12022"/>
            <a:ext cx="2214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“two-hit model”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0494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19510340"/>
              </p:ext>
            </p:extLst>
          </p:nvPr>
        </p:nvGraphicFramePr>
        <p:xfrm>
          <a:off x="1115616" y="404664"/>
          <a:ext cx="65527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own Arrow 3"/>
          <p:cNvSpPr/>
          <p:nvPr/>
        </p:nvSpPr>
        <p:spPr>
          <a:xfrm rot="2084031">
            <a:off x="5075951" y="376792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 rot="20529409">
            <a:off x="6307865" y="3758948"/>
            <a:ext cx="484632" cy="984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275856" y="4699992"/>
            <a:ext cx="2066528" cy="1105272"/>
          </a:xfrm>
          <a:prstGeom prst="ellipse">
            <a:avLst/>
          </a:prstGeom>
          <a:solidFill>
            <a:schemeClr val="accent6"/>
          </a:solidFill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Precipitate MOF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840398" y="4581128"/>
            <a:ext cx="3892125" cy="1392921"/>
          </a:xfrm>
          <a:prstGeom prst="ellipse">
            <a:avLst/>
          </a:prstGeom>
          <a:solidFill>
            <a:srgbClr val="FFC000"/>
          </a:solidFill>
          <a:scene3d>
            <a:camera prst="isometricTop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resolves without </a:t>
            </a:r>
            <a:r>
              <a:rPr lang="en-US" dirty="0" err="1" smtClean="0">
                <a:solidFill>
                  <a:schemeClr val="tx1"/>
                </a:solidFill>
              </a:rPr>
              <a:t>endorgan</a:t>
            </a:r>
            <a:r>
              <a:rPr lang="en-US" dirty="0" smtClean="0">
                <a:solidFill>
                  <a:schemeClr val="tx1"/>
                </a:solidFill>
              </a:rPr>
              <a:t> damage</a:t>
            </a:r>
          </a:p>
        </p:txBody>
      </p:sp>
    </p:spTree>
    <p:extLst>
      <p:ext uri="{BB962C8B-B14F-4D97-AF65-F5344CB8AC3E}">
        <p14:creationId xmlns:p14="http://schemas.microsoft.com/office/powerpoint/2010/main" val="2293783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bad_luck.mpe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3657600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59214" y="260349"/>
            <a:ext cx="5284788" cy="2405063"/>
            <a:chOff x="2445" y="273"/>
            <a:chExt cx="3329" cy="1515"/>
          </a:xfrm>
        </p:grpSpPr>
        <p:sp>
          <p:nvSpPr>
            <p:cNvPr id="42003" name="Line 4"/>
            <p:cNvSpPr>
              <a:spLocks noChangeShapeType="1"/>
            </p:cNvSpPr>
            <p:nvPr/>
          </p:nvSpPr>
          <p:spPr bwMode="auto">
            <a:xfrm>
              <a:off x="2445" y="950"/>
              <a:ext cx="822" cy="0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grpSp>
          <p:nvGrpSpPr>
            <p:cNvPr id="42004" name="Group 5"/>
            <p:cNvGrpSpPr>
              <a:grpSpLocks/>
            </p:cNvGrpSpPr>
            <p:nvPr/>
          </p:nvGrpSpPr>
          <p:grpSpPr bwMode="auto">
            <a:xfrm>
              <a:off x="3064" y="273"/>
              <a:ext cx="2710" cy="1515"/>
              <a:chOff x="3064" y="273"/>
              <a:chExt cx="2710" cy="1515"/>
            </a:xfrm>
          </p:grpSpPr>
          <p:pic>
            <p:nvPicPr>
              <p:cNvPr id="42005" name="Picture 6" descr="MIP1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1" y="273"/>
                <a:ext cx="2126" cy="1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006" name="Text Box 7"/>
              <p:cNvSpPr txBox="1">
                <a:spLocks noChangeArrowheads="1"/>
              </p:cNvSpPr>
              <p:nvPr/>
            </p:nvSpPr>
            <p:spPr bwMode="auto">
              <a:xfrm>
                <a:off x="3064" y="1284"/>
                <a:ext cx="2710" cy="50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1pPr>
                <a:lvl2pPr marL="742950" indent="-28575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2pPr>
                <a:lvl3pPr marL="11430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3pPr>
                <a:lvl4pPr marL="16002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4pPr>
                <a:lvl5pPr marL="20574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9pPr>
              </a:lstStyle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n-lt"/>
                  </a:rPr>
                  <a:t>Biological </a:t>
                </a:r>
                <a:r>
                  <a:rPr lang="en-US" sz="2800" dirty="0" smtClean="0">
                    <a:solidFill>
                      <a:schemeClr val="bg1"/>
                    </a:solidFill>
                    <a:latin typeface="+mn-lt"/>
                  </a:rPr>
                  <a:t>response</a:t>
                </a:r>
                <a:endParaRPr lang="sr-Latn-RS" sz="2800" dirty="0" smtClean="0">
                  <a:solidFill>
                    <a:schemeClr val="bg1"/>
                  </a:solidFill>
                  <a:latin typeface="+mn-lt"/>
                </a:endParaRPr>
              </a:p>
              <a:p>
                <a:pPr algn="ctr"/>
                <a:r>
                  <a:rPr lang="sr-Latn-RS" sz="1800" dirty="0" smtClean="0">
                    <a:solidFill>
                      <a:schemeClr val="bg1"/>
                    </a:solidFill>
                    <a:latin typeface="+mn-lt"/>
                  </a:rPr>
                  <a:t>Activation of immune-inflammatory system</a:t>
                </a:r>
                <a:endParaRPr lang="en-US" sz="1800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</p:grp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2499130" y="2759075"/>
            <a:ext cx="4684712" cy="7016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rgbClr val="000000"/>
                </a:solidFill>
                <a:latin typeface="Comic Sans MS" pitchFamily="66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Comic Sans MS" pitchFamily="66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+mn-lt"/>
              </a:rPr>
              <a:t>Therapy: 2</a:t>
            </a:r>
            <a:r>
              <a:rPr lang="en-US" baseline="30000" dirty="0">
                <a:solidFill>
                  <a:schemeClr val="bg1"/>
                </a:solidFill>
                <a:latin typeface="+mn-lt"/>
              </a:rPr>
              <a:t>nd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HIT</a:t>
            </a: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6159711" y="564944"/>
            <a:ext cx="2032150" cy="132343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rgbClr val="000000"/>
                </a:solidFill>
                <a:latin typeface="Comic Sans MS" pitchFamily="66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Comic Sans MS" pitchFamily="66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9pPr>
          </a:lstStyle>
          <a:p>
            <a:pPr>
              <a:buFontTx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Severe injury- early MODS/death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Moderate injury</a:t>
            </a:r>
          </a:p>
          <a:p>
            <a:pPr>
              <a:buFontTx/>
              <a:buChar char="•"/>
            </a:pP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79387" y="3835399"/>
            <a:ext cx="4655804" cy="3203573"/>
            <a:chOff x="113" y="2416"/>
            <a:chExt cx="2683" cy="2018"/>
          </a:xfrm>
        </p:grpSpPr>
        <p:sp>
          <p:nvSpPr>
            <p:cNvPr id="42001" name="Line 11"/>
            <p:cNvSpPr>
              <a:spLocks noChangeShapeType="1"/>
            </p:cNvSpPr>
            <p:nvPr/>
          </p:nvSpPr>
          <p:spPr bwMode="auto">
            <a:xfrm rot="5423698" flipV="1">
              <a:off x="2288" y="2899"/>
              <a:ext cx="992" cy="25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r-Latn-RS"/>
            </a:p>
          </p:txBody>
        </p:sp>
        <p:sp>
          <p:nvSpPr>
            <p:cNvPr id="42002" name="Text Box 12"/>
            <p:cNvSpPr txBox="1">
              <a:spLocks noChangeArrowheads="1"/>
            </p:cNvSpPr>
            <p:nvPr/>
          </p:nvSpPr>
          <p:spPr bwMode="auto">
            <a:xfrm>
              <a:off x="113" y="3445"/>
              <a:ext cx="2540" cy="98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1pPr>
              <a:lvl2pPr marL="742950" indent="-28575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2pPr>
              <a:lvl3pPr marL="11430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3pPr>
              <a:lvl4pPr marL="16002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4pPr>
              <a:lvl5pPr marL="20574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9pPr>
            </a:lstStyle>
            <a:p>
              <a:pPr algn="ctr"/>
              <a:r>
                <a:rPr lang="sr-Latn-RS" sz="2400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sr-Latn-RS" sz="2400" dirty="0">
                  <a:solidFill>
                    <a:schemeClr val="bg1"/>
                  </a:solidFill>
                </a:rPr>
                <a:t> </a:t>
              </a:r>
              <a:r>
                <a:rPr lang="en-US" sz="2400" dirty="0">
                  <a:solidFill>
                    <a:schemeClr val="bg1"/>
                  </a:solidFill>
                </a:rPr>
                <a:t>Amplification of </a:t>
              </a:r>
              <a:r>
                <a:rPr lang="sr-Latn-RS" sz="2400" dirty="0">
                  <a:solidFill>
                    <a:schemeClr val="bg1"/>
                  </a:solidFill>
                </a:rPr>
                <a:t>SIRS. 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Delayed onset of </a:t>
              </a:r>
              <a:r>
                <a:rPr lang="en-US" sz="2400" dirty="0" smtClean="0">
                  <a:solidFill>
                    <a:schemeClr val="bg1"/>
                  </a:solidFill>
                </a:rPr>
                <a:t>MODS/death</a:t>
              </a:r>
              <a:endParaRPr lang="en-US" sz="2400" dirty="0">
                <a:solidFill>
                  <a:schemeClr val="bg1"/>
                </a:solidFill>
              </a:endParaRPr>
            </a:p>
            <a:p>
              <a:pPr algn="ctr"/>
              <a:endParaRPr lang="en-US" sz="24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186364" y="3775079"/>
            <a:ext cx="3660775" cy="1693293"/>
            <a:chOff x="3267" y="2378"/>
            <a:chExt cx="2306" cy="1176"/>
          </a:xfrm>
        </p:grpSpPr>
        <p:sp>
          <p:nvSpPr>
            <p:cNvPr id="41997" name="Arc 14"/>
            <p:cNvSpPr>
              <a:spLocks/>
            </p:cNvSpPr>
            <p:nvPr/>
          </p:nvSpPr>
          <p:spPr bwMode="auto">
            <a:xfrm>
              <a:off x="3267" y="2475"/>
              <a:ext cx="436" cy="70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 h 21600"/>
                <a:gd name="T4" fmla="*/ 0 w 21600"/>
                <a:gd name="T5" fmla="*/ 1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grpSp>
          <p:nvGrpSpPr>
            <p:cNvPr id="41998" name="Group 15"/>
            <p:cNvGrpSpPr>
              <a:grpSpLocks/>
            </p:cNvGrpSpPr>
            <p:nvPr/>
          </p:nvGrpSpPr>
          <p:grpSpPr bwMode="auto">
            <a:xfrm>
              <a:off x="3364" y="2378"/>
              <a:ext cx="2209" cy="1176"/>
              <a:chOff x="3364" y="2378"/>
              <a:chExt cx="2209" cy="1176"/>
            </a:xfrm>
          </p:grpSpPr>
          <p:sp>
            <p:nvSpPr>
              <p:cNvPr id="41999" name="Text Box 16"/>
              <p:cNvSpPr txBox="1">
                <a:spLocks noChangeArrowheads="1"/>
              </p:cNvSpPr>
              <p:nvPr/>
            </p:nvSpPr>
            <p:spPr bwMode="auto">
              <a:xfrm>
                <a:off x="4096" y="2737"/>
                <a:ext cx="1477" cy="27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1pPr>
                <a:lvl2pPr marL="742950" indent="-28575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2pPr>
                <a:lvl3pPr marL="11430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3pPr>
                <a:lvl4pPr marL="16002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4pPr>
                <a:lvl5pPr marL="2057400" indent="-228600"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buClr>
                    <a:srgbClr val="FFCC00"/>
                  </a:buClr>
                  <a:defRPr sz="4000">
                    <a:solidFill>
                      <a:srgbClr val="000000"/>
                    </a:solidFill>
                    <a:latin typeface="Comic Sans MS" pitchFamily="66" charset="0"/>
                  </a:defRPr>
                </a:lvl9pPr>
              </a:lstStyle>
              <a:p>
                <a:pPr>
                  <a:buFontTx/>
                  <a:buChar char="•"/>
                </a:pPr>
                <a:r>
                  <a:rPr lang="en-US" sz="2000" dirty="0" smtClean="0">
                    <a:solidFill>
                      <a:schemeClr val="bg1"/>
                    </a:solidFill>
                  </a:rPr>
                  <a:t>DCR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000" name="AutoShape 17"/>
              <p:cNvSpPr>
                <a:spLocks noChangeArrowheads="1"/>
              </p:cNvSpPr>
              <p:nvPr/>
            </p:nvSpPr>
            <p:spPr bwMode="auto">
              <a:xfrm>
                <a:off x="3364" y="2378"/>
                <a:ext cx="653" cy="1176"/>
              </a:xfrm>
              <a:prstGeom prst="curvedRightArrow">
                <a:avLst>
                  <a:gd name="adj1" fmla="val 11706"/>
                  <a:gd name="adj2" fmla="val 47724"/>
                  <a:gd name="adj3" fmla="val 33333"/>
                </a:avLst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sr-Latn-RS"/>
              </a:p>
            </p:txBody>
          </p:sp>
        </p:grp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731838" y="3512648"/>
            <a:ext cx="3263900" cy="1958975"/>
            <a:chOff x="461" y="2329"/>
            <a:chExt cx="2056" cy="1234"/>
          </a:xfrm>
        </p:grpSpPr>
        <p:sp>
          <p:nvSpPr>
            <p:cNvPr id="41995" name="Text Box 19"/>
            <p:cNvSpPr txBox="1">
              <a:spLocks noChangeArrowheads="1"/>
            </p:cNvSpPr>
            <p:nvPr/>
          </p:nvSpPr>
          <p:spPr bwMode="auto">
            <a:xfrm>
              <a:off x="461" y="2329"/>
              <a:ext cx="1058" cy="10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1pPr>
              <a:lvl2pPr marL="742950" indent="-28575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2pPr>
              <a:lvl3pPr marL="11430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3pPr>
              <a:lvl4pPr marL="16002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4pPr>
              <a:lvl5pPr marL="2057400" indent="-228600"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buClr>
                  <a:srgbClr val="FFCC00"/>
                </a:buClr>
                <a:defRPr sz="4000">
                  <a:solidFill>
                    <a:srgbClr val="000000"/>
                  </a:solidFill>
                  <a:latin typeface="Comic Sans MS" pitchFamily="66" charset="0"/>
                </a:defRPr>
              </a:lvl9pPr>
            </a:lstStyle>
            <a:p>
              <a:r>
                <a:rPr lang="en-US" sz="2000" dirty="0">
                  <a:solidFill>
                    <a:schemeClr val="bg1"/>
                  </a:solidFill>
                </a:rPr>
                <a:t>Operation</a:t>
              </a:r>
              <a:endParaRPr lang="sr-Latn-RS" sz="2000" dirty="0">
                <a:solidFill>
                  <a:schemeClr val="bg1"/>
                </a:solidFill>
              </a:endParaRPr>
            </a:p>
            <a:p>
              <a:r>
                <a:rPr lang="en-US" sz="2000" dirty="0" smtClean="0">
                  <a:solidFill>
                    <a:schemeClr val="bg1"/>
                  </a:solidFill>
                </a:rPr>
                <a:t>within </a:t>
              </a:r>
              <a:r>
                <a:rPr lang="en-US" sz="2000" dirty="0">
                  <a:solidFill>
                    <a:schemeClr val="bg1"/>
                  </a:solidFill>
                </a:rPr>
                <a:t>3-5D</a:t>
              </a:r>
            </a:p>
            <a:p>
              <a:r>
                <a:rPr lang="en-US" sz="2000" dirty="0" smtClean="0">
                  <a:solidFill>
                    <a:schemeClr val="bg1"/>
                  </a:solidFill>
                </a:rPr>
                <a:t>Definitive </a:t>
              </a:r>
              <a:endParaRPr lang="en-US" sz="2000" dirty="0">
                <a:solidFill>
                  <a:schemeClr val="bg1"/>
                </a:solidFill>
              </a:endParaRPr>
            </a:p>
            <a:p>
              <a:r>
                <a:rPr lang="en-US" sz="2000" dirty="0" smtClean="0">
                  <a:solidFill>
                    <a:schemeClr val="bg1"/>
                  </a:solidFill>
                </a:rPr>
                <a:t>repair</a:t>
              </a:r>
              <a:endParaRPr lang="en-US" sz="2000" dirty="0">
                <a:solidFill>
                  <a:schemeClr val="bg1"/>
                </a:solidFill>
              </a:endParaRPr>
            </a:p>
            <a:p>
              <a:pPr>
                <a:buFontTx/>
                <a:buChar char="•"/>
              </a:pP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41996" name="AutoShape 20"/>
            <p:cNvSpPr>
              <a:spLocks noChangeArrowheads="1"/>
            </p:cNvSpPr>
            <p:nvPr/>
          </p:nvSpPr>
          <p:spPr bwMode="auto">
            <a:xfrm rot="10655995" flipV="1">
              <a:off x="1864" y="2387"/>
              <a:ext cx="653" cy="1176"/>
            </a:xfrm>
            <a:prstGeom prst="curvedRightArrow">
              <a:avLst>
                <a:gd name="adj1" fmla="val 11706"/>
                <a:gd name="adj2" fmla="val 47724"/>
                <a:gd name="adj3" fmla="val 33333"/>
              </a:avLst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r-Latn-RS"/>
            </a:p>
          </p:txBody>
        </p:sp>
      </p:grpSp>
      <p:sp>
        <p:nvSpPr>
          <p:cNvPr id="41993" name="Text Box 21"/>
          <p:cNvSpPr txBox="1">
            <a:spLocks noChangeArrowheads="1"/>
          </p:cNvSpPr>
          <p:nvPr/>
        </p:nvSpPr>
        <p:spPr bwMode="auto">
          <a:xfrm>
            <a:off x="8172450" y="6513513"/>
            <a:ext cx="876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rgbClr val="000000"/>
                </a:solidFill>
                <a:latin typeface="Comic Sans MS" pitchFamily="66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Comic Sans MS" pitchFamily="66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r>
              <a:rPr lang="en-US" sz="900">
                <a:solidFill>
                  <a:schemeClr val="tx1"/>
                </a:solidFill>
              </a:rPr>
              <a:t>Kellam  2003</a:t>
            </a:r>
          </a:p>
        </p:txBody>
      </p:sp>
      <p:sp>
        <p:nvSpPr>
          <p:cNvPr id="41994" name="Text Box 22"/>
          <p:cNvSpPr txBox="1">
            <a:spLocks noChangeArrowheads="1"/>
          </p:cNvSpPr>
          <p:nvPr/>
        </p:nvSpPr>
        <p:spPr bwMode="auto">
          <a:xfrm>
            <a:off x="923925" y="1163638"/>
            <a:ext cx="2035175" cy="7016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rgbClr val="000000"/>
                </a:solidFill>
                <a:latin typeface="Comic Sans MS" pitchFamily="66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Comic Sans MS" pitchFamily="66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FFCC00"/>
              </a:buClr>
              <a:defRPr sz="4000">
                <a:solidFill>
                  <a:srgbClr val="000000"/>
                </a:solidFill>
                <a:latin typeface="Comic Sans MS" pitchFamily="6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1</a:t>
            </a:r>
            <a:r>
              <a:rPr lang="en-US" baseline="30000" dirty="0">
                <a:solidFill>
                  <a:schemeClr val="bg1"/>
                </a:solidFill>
                <a:latin typeface="+mn-lt"/>
              </a:rPr>
              <a:t>st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HIT</a:t>
            </a:r>
          </a:p>
        </p:txBody>
      </p:sp>
      <p:sp>
        <p:nvSpPr>
          <p:cNvPr id="3" name="Rectangle 2"/>
          <p:cNvSpPr/>
          <p:nvPr/>
        </p:nvSpPr>
        <p:spPr>
          <a:xfrm>
            <a:off x="5406665" y="5736360"/>
            <a:ext cx="2785196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Clinical </a:t>
            </a:r>
            <a:r>
              <a:rPr lang="en-US" dirty="0" smtClean="0">
                <a:solidFill>
                  <a:schemeClr val="bg1"/>
                </a:solidFill>
              </a:rPr>
              <a:t>outcome</a:t>
            </a:r>
            <a:r>
              <a:rPr lang="sr-Latn-RS" dirty="0">
                <a:solidFill>
                  <a:schemeClr val="bg1"/>
                </a:solidFill>
              </a:rPr>
              <a:t>?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0928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4210"/>
                </p:tgtEl>
              </p:cMediaNode>
            </p:video>
          </p:childTnLst>
        </p:cTn>
      </p:par>
    </p:tnLst>
    <p:bldLst>
      <p:bldP spid="94216" grpId="0" animBg="1"/>
      <p:bldP spid="942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-531440"/>
            <a:ext cx="9073008" cy="644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61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 ÐµÐ·ÑÐ»ÑÐ°Ñ ÑÐ»Ð¸ÐºÐ° Ð·Ð° trauma sepsis si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6637"/>
            <a:ext cx="756084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379" y="371453"/>
            <a:ext cx="8555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Persistent inflammation, Immunosuppression and Catabolism Syndrome (PICS)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5934670"/>
            <a:ext cx="5946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Gentile et al. J Trauma Acute Care Surg. 2012; 72, 1491–1501 </a:t>
            </a:r>
          </a:p>
          <a:p>
            <a:r>
              <a:rPr lang="en-US" dirty="0"/>
              <a:t>Rosenthal &amp; Moore </a:t>
            </a:r>
            <a:r>
              <a:rPr lang="en-US" dirty="0" err="1"/>
              <a:t>Adv</a:t>
            </a:r>
            <a:r>
              <a:rPr lang="en-US" dirty="0"/>
              <a:t> </a:t>
            </a:r>
            <a:r>
              <a:rPr lang="en-US" dirty="0" err="1"/>
              <a:t>Nutr</a:t>
            </a:r>
            <a:r>
              <a:rPr lang="en-US" dirty="0"/>
              <a:t> Hum </a:t>
            </a:r>
            <a:r>
              <a:rPr lang="en-US" dirty="0" err="1"/>
              <a:t>Metab</a:t>
            </a:r>
            <a:r>
              <a:rPr lang="en-US" dirty="0"/>
              <a:t>. 2015; 1, e784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8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98138"/>
            <a:ext cx="7696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Persistent inflammation, Immunosuppression and Catabolism Syndrome (PICS)</a:t>
            </a:r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13019597"/>
              </p:ext>
            </p:extLst>
          </p:nvPr>
        </p:nvGraphicFramePr>
        <p:xfrm>
          <a:off x="683568" y="764704"/>
          <a:ext cx="59766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652120" y="1988840"/>
            <a:ext cx="3024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Cells of the immune </a:t>
            </a:r>
          </a:p>
          <a:p>
            <a:r>
              <a:rPr lang="en-US" dirty="0" smtClean="0"/>
              <a:t>response to injury that</a:t>
            </a:r>
          </a:p>
          <a:p>
            <a:r>
              <a:rPr lang="en-US" dirty="0" smtClean="0"/>
              <a:t>Produce NO, ROS and</a:t>
            </a:r>
          </a:p>
          <a:p>
            <a:r>
              <a:rPr lang="en-US" dirty="0" smtClean="0"/>
              <a:t>Other mediators of </a:t>
            </a:r>
          </a:p>
          <a:p>
            <a:r>
              <a:rPr lang="en-US" dirty="0" smtClean="0"/>
              <a:t>Immunosuppressive action</a:t>
            </a:r>
          </a:p>
          <a:p>
            <a:r>
              <a:rPr lang="en-US" dirty="0" smtClean="0"/>
              <a:t>Consume large amounts</a:t>
            </a:r>
          </a:p>
          <a:p>
            <a:r>
              <a:rPr lang="en-US" dirty="0" smtClean="0"/>
              <a:t> of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465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Uloga biomarkera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400" dirty="0" smtClean="0"/>
              <a:t>Dijagnoza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</a:t>
            </a:r>
            <a:r>
              <a:rPr lang="sr-Latn-RS" sz="2400" dirty="0" smtClean="0"/>
              <a:t>a potvrde ili isključe sepsu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</a:t>
            </a:r>
            <a:r>
              <a:rPr lang="sr-Latn-RS" sz="2400" dirty="0" smtClean="0"/>
              <a:t>a ukažu koji bolesnik može imati koristi od određenje terapije</a:t>
            </a:r>
          </a:p>
          <a:p>
            <a:pPr>
              <a:buNone/>
            </a:pPr>
            <a:endParaRPr lang="sr-Latn-RS" sz="2400" dirty="0" smtClean="0"/>
          </a:p>
          <a:p>
            <a:r>
              <a:rPr lang="sr-Latn-RS" sz="2400" dirty="0" smtClean="0"/>
              <a:t>Prognoza</a:t>
            </a:r>
          </a:p>
          <a:p>
            <a:r>
              <a:rPr lang="sr-Latn-RS" sz="2400" dirty="0" smtClean="0"/>
              <a:t>Odgovor na terapiju</a:t>
            </a:r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>
              <a:defRPr/>
            </a:pPr>
            <a:r>
              <a:rPr lang="sr-Latn-RS" dirty="0" smtClean="0">
                <a:ea typeface="+mj-ea"/>
              </a:rPr>
              <a:t>Redefinisanje sepse</a:t>
            </a:r>
            <a:r>
              <a:rPr lang="en-US" dirty="0" smtClean="0">
                <a:ea typeface="+mj-ea"/>
              </a:rPr>
              <a:t/>
            </a:r>
            <a:br>
              <a:rPr lang="en-US" dirty="0" smtClean="0">
                <a:ea typeface="+mj-ea"/>
              </a:rPr>
            </a:br>
            <a:r>
              <a:rPr lang="en-US" dirty="0" err="1" smtClean="0">
                <a:ea typeface="+mj-ea"/>
              </a:rPr>
              <a:t>Februar</a:t>
            </a:r>
            <a:r>
              <a:rPr lang="en-US" dirty="0" smtClean="0">
                <a:ea typeface="+mj-ea"/>
              </a:rPr>
              <a:t> </a:t>
            </a:r>
            <a:r>
              <a:rPr lang="en-US" dirty="0" smtClean="0">
                <a:ea typeface="+mj-ea"/>
              </a:rPr>
              <a:t>23, 2016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en-US" b="1" dirty="0" smtClean="0"/>
              <a:t>S</a:t>
            </a:r>
            <a:r>
              <a:rPr lang="sr-Latn-RS" b="1" dirty="0" smtClean="0"/>
              <a:t>epsa je životno-ugrožavajuća disfunkcija organa uzrokovana neregulisanim odgovorom organizma na infekciju.</a:t>
            </a:r>
            <a:endParaRPr lang="en-US" b="1" dirty="0" smtClean="0"/>
          </a:p>
          <a:p>
            <a:pPr lvl="1">
              <a:buFont typeface="Arial"/>
              <a:buChar char="–"/>
              <a:defRPr/>
            </a:pPr>
            <a:r>
              <a:rPr lang="en-US" dirty="0" smtClean="0"/>
              <a:t>N</a:t>
            </a:r>
            <a:r>
              <a:rPr lang="sr-Latn-RS" dirty="0" smtClean="0"/>
              <a:t>aglasak na ne-homeostatskom odgovoru na infekciju.</a:t>
            </a:r>
          </a:p>
          <a:p>
            <a:pPr lvl="1">
              <a:buFont typeface="Arial"/>
              <a:buChar char="–"/>
              <a:defRPr/>
            </a:pPr>
            <a:r>
              <a:rPr lang="en-US" dirty="0" smtClean="0"/>
              <a:t>I</a:t>
            </a:r>
            <a:r>
              <a:rPr lang="sr-Latn-RS" dirty="0" smtClean="0"/>
              <a:t>nflamatorni odgovor je zapravo adekvatan odgovor na infekciju ne mora nužno biti životno-ugrožavajući (ne pominju se više SIRS kriterijumi)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05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err="1" smtClean="0"/>
              <a:t>Biomarkeri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sepse</a:t>
            </a:r>
            <a:endParaRPr lang="en-US" altLang="zh-TW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TW" sz="2400" dirty="0" smtClean="0"/>
              <a:t>K</a:t>
            </a:r>
            <a:r>
              <a:rPr lang="sr-Latn-RS" altLang="zh-TW" sz="2400" dirty="0" smtClean="0"/>
              <a:t>roz eksperimentalne i kliničke studije istraživano</a:t>
            </a:r>
            <a:endParaRPr lang="en-US" altLang="zh-TW" sz="2400" dirty="0" smtClean="0"/>
          </a:p>
          <a:p>
            <a:pPr lvl="1" eaLnBrk="1" hangingPunct="1"/>
            <a:r>
              <a:rPr lang="en-US" altLang="zh-TW" sz="2400" dirty="0" smtClean="0"/>
              <a:t>O</a:t>
            </a:r>
            <a:r>
              <a:rPr lang="sr-Latn-RS" altLang="zh-TW" sz="2400" dirty="0" smtClean="0"/>
              <a:t>ko 180 različitih biomarkera sepse</a:t>
            </a:r>
            <a:endParaRPr lang="en-US" altLang="zh-TW" sz="2400" dirty="0" smtClean="0"/>
          </a:p>
          <a:p>
            <a:pPr lvl="1" eaLnBrk="1" hangingPunct="1"/>
            <a:r>
              <a:rPr lang="en-US" altLang="zh-TW" sz="2400" dirty="0" smtClean="0"/>
              <a:t>V</a:t>
            </a:r>
            <a:r>
              <a:rPr lang="sr-Latn-RS" altLang="zh-TW" sz="2400" dirty="0" smtClean="0"/>
              <a:t>ećina njih testirana klinički</a:t>
            </a:r>
            <a:endParaRPr lang="en-US" altLang="zh-TW" sz="2400" dirty="0" smtClean="0"/>
          </a:p>
          <a:p>
            <a:pPr lvl="2" eaLnBrk="1" hangingPunct="1"/>
            <a:r>
              <a:rPr lang="en-US" altLang="zh-TW" sz="2400" dirty="0" smtClean="0"/>
              <a:t>P</a:t>
            </a:r>
            <a:r>
              <a:rPr lang="sr-Latn-RS" altLang="zh-TW" sz="2400" dirty="0" smtClean="0"/>
              <a:t>rimarno dokazano da mogu biti prognostički markeri</a:t>
            </a:r>
            <a:endParaRPr lang="en-US" altLang="zh-TW" sz="2400" dirty="0" smtClean="0"/>
          </a:p>
          <a:p>
            <a:pPr lvl="2" eaLnBrk="1" hangingPunct="1"/>
            <a:r>
              <a:rPr lang="en-US" altLang="zh-TW" sz="2400" dirty="0" smtClean="0"/>
              <a:t>M</a:t>
            </a:r>
            <a:r>
              <a:rPr lang="sr-Latn-RS" altLang="zh-TW" sz="2400" dirty="0" smtClean="0"/>
              <a:t>ali broj njih ima dijagnostičku vrednost</a:t>
            </a:r>
            <a:endParaRPr lang="en-US" altLang="zh-TW" sz="2400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411413" y="6308725"/>
            <a:ext cx="6732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TW" sz="1400"/>
              <a:t>Sepsis biomarkers: a review. Critical Care. 2010; 14(1): R15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zh-TW" dirty="0" smtClean="0"/>
              <a:t>Istraživano do danas</a:t>
            </a:r>
            <a:endParaRPr lang="en-US" altLang="zh-TW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WCC</a:t>
            </a:r>
          </a:p>
          <a:p>
            <a:pPr eaLnBrk="1" hangingPunct="1"/>
            <a:r>
              <a:rPr lang="en-US" altLang="zh-TW" dirty="0" smtClean="0"/>
              <a:t>La</a:t>
            </a:r>
            <a:r>
              <a:rPr lang="sr-Latn-RS" altLang="zh-TW" dirty="0" smtClean="0"/>
              <a:t>k</a:t>
            </a:r>
            <a:r>
              <a:rPr lang="en-US" altLang="zh-TW" dirty="0" smtClean="0"/>
              <a:t>tat</a:t>
            </a:r>
            <a:r>
              <a:rPr lang="sr-Latn-RS" altLang="zh-TW" dirty="0" smtClean="0"/>
              <a:t>i</a:t>
            </a:r>
            <a:endParaRPr lang="en-US" altLang="zh-TW" dirty="0" smtClean="0"/>
          </a:p>
          <a:p>
            <a:pPr lvl="1" eaLnBrk="1" hangingPunct="1"/>
            <a:r>
              <a:rPr lang="en-US" altLang="zh-TW" dirty="0" smtClean="0"/>
              <a:t>P</a:t>
            </a:r>
            <a:r>
              <a:rPr lang="sr-Latn-RS" altLang="zh-TW" dirty="0" smtClean="0"/>
              <a:t>okazatelj perfuzije tkiva</a:t>
            </a:r>
            <a:endParaRPr lang="en-US" altLang="zh-TW" dirty="0" smtClean="0"/>
          </a:p>
          <a:p>
            <a:pPr eaLnBrk="1" hangingPunct="1"/>
            <a:r>
              <a:rPr lang="en-US" altLang="zh-TW" dirty="0" smtClean="0"/>
              <a:t>Biomarker</a:t>
            </a:r>
            <a:r>
              <a:rPr lang="sr-Latn-RS" altLang="zh-TW" dirty="0" smtClean="0"/>
              <a:t>i</a:t>
            </a:r>
          </a:p>
          <a:p>
            <a:pPr lvl="1">
              <a:lnSpc>
                <a:spcPct val="90000"/>
              </a:lnSpc>
            </a:pPr>
            <a:r>
              <a:rPr lang="en-US" altLang="zh-TW" dirty="0" smtClean="0"/>
              <a:t>C</a:t>
            </a:r>
            <a:r>
              <a:rPr lang="sr-Latn-RS" altLang="zh-TW" dirty="0" smtClean="0"/>
              <a:t>itokini</a:t>
            </a:r>
          </a:p>
          <a:p>
            <a:pPr lvl="1">
              <a:lnSpc>
                <a:spcPct val="90000"/>
              </a:lnSpc>
            </a:pPr>
            <a:r>
              <a:rPr lang="en-US" altLang="zh-TW" dirty="0" smtClean="0"/>
              <a:t>B</a:t>
            </a:r>
            <a:r>
              <a:rPr lang="sr-Latn-RS" altLang="zh-TW" dirty="0" smtClean="0"/>
              <a:t>iomarkeri receptora</a:t>
            </a:r>
            <a:endParaRPr lang="en-US" altLang="zh-TW" dirty="0" smtClean="0"/>
          </a:p>
          <a:p>
            <a:pPr lvl="1">
              <a:lnSpc>
                <a:spcPct val="90000"/>
              </a:lnSpc>
            </a:pPr>
            <a:r>
              <a:rPr lang="en-US" altLang="zh-TW" dirty="0" smtClean="0"/>
              <a:t>B</a:t>
            </a:r>
            <a:r>
              <a:rPr lang="sr-Latn-RS" altLang="zh-TW" dirty="0" smtClean="0"/>
              <a:t>iomarkeri koagulacione kaskade</a:t>
            </a:r>
            <a:endParaRPr lang="en-US" altLang="zh-TW" dirty="0" smtClean="0"/>
          </a:p>
          <a:p>
            <a:pPr lvl="1">
              <a:lnSpc>
                <a:spcPct val="90000"/>
              </a:lnSpc>
            </a:pPr>
            <a:r>
              <a:rPr lang="en-US" altLang="zh-TW" dirty="0" smtClean="0"/>
              <a:t>Biomarker</a:t>
            </a:r>
            <a:r>
              <a:rPr lang="sr-Latn-RS" altLang="zh-TW" dirty="0" smtClean="0"/>
              <a:t>i koji se odnose na oštećenje vaskularnog endotela</a:t>
            </a:r>
            <a:endParaRPr lang="en-US" altLang="zh-TW" dirty="0" smtClean="0"/>
          </a:p>
          <a:p>
            <a:pPr lvl="1">
              <a:lnSpc>
                <a:spcPct val="90000"/>
              </a:lnSpc>
            </a:pPr>
            <a:r>
              <a:rPr lang="en-US" altLang="zh-TW" dirty="0" smtClean="0"/>
              <a:t>Marker</a:t>
            </a:r>
            <a:r>
              <a:rPr lang="sr-Latn-RS" altLang="zh-TW" dirty="0" smtClean="0"/>
              <a:t>i koji se odnose na disfunkciju organa</a:t>
            </a:r>
            <a:endParaRPr lang="en-US" altLang="zh-TW" dirty="0" smtClean="0"/>
          </a:p>
          <a:p>
            <a:pPr lvl="1">
              <a:lnSpc>
                <a:spcPct val="90000"/>
              </a:lnSpc>
            </a:pPr>
            <a:r>
              <a:rPr lang="sr-Latn-RS" altLang="zh-TW" dirty="0" smtClean="0"/>
              <a:t>Proteini akutne faze imunskog odgovora</a:t>
            </a:r>
            <a:endParaRPr lang="en-US" altLang="zh-TW" dirty="0" smtClean="0"/>
          </a:p>
          <a:p>
            <a:pPr eaLnBrk="1" hangingPunct="1"/>
            <a:endParaRPr lang="en-US" altLang="zh-TW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The list of proposed sepsis biomarkers is indeed long.&#10;Nevertheless, only a couple have gained widespread&#10;use.&#10; "/>
          <p:cNvPicPr>
            <a:picLocks noChangeAspect="1" noChangeArrowheads="1"/>
          </p:cNvPicPr>
          <p:nvPr/>
        </p:nvPicPr>
        <p:blipFill>
          <a:blip r:embed="rId2"/>
          <a:srcRect t="22222"/>
          <a:stretch>
            <a:fillRect/>
          </a:stretch>
        </p:blipFill>
        <p:spPr bwMode="auto">
          <a:xfrm>
            <a:off x="0" y="1524000"/>
            <a:ext cx="8458200" cy="533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7584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Ispitivano mnogo biomarkera sepse ali samo nekoliko njih ima kliničku primenu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3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Prediction of sepsis in trauma patients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diagnosis and treatment can improve prognosis</a:t>
            </a:r>
          </a:p>
          <a:p>
            <a:endParaRPr lang="en-US" dirty="0"/>
          </a:p>
          <a:p>
            <a:r>
              <a:rPr lang="en-US" dirty="0" smtClean="0"/>
              <a:t>The diagnosis of sepsis is a challenge</a:t>
            </a:r>
          </a:p>
          <a:p>
            <a:r>
              <a:rPr lang="en-US" dirty="0" smtClean="0"/>
              <a:t>Clinical and standard laboratory tests are not helpful</a:t>
            </a:r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9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3496226"/>
              </p:ext>
            </p:extLst>
          </p:nvPr>
        </p:nvGraphicFramePr>
        <p:xfrm>
          <a:off x="251521" y="664346"/>
          <a:ext cx="6203985" cy="4708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B02CD-643C-4016-B917-10E902D6B1A5}" type="slidenum">
              <a:rPr lang="en-US" altLang="en-US"/>
              <a:pPr/>
              <a:t>25</a:t>
            </a:fld>
            <a:endParaRPr lang="en-US" altLang="en-US"/>
          </a:p>
        </p:txBody>
      </p:sp>
      <p:graphicFrame>
        <p:nvGraphicFramePr>
          <p:cNvPr id="993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6491311"/>
              </p:ext>
            </p:extLst>
          </p:nvPr>
        </p:nvGraphicFramePr>
        <p:xfrm>
          <a:off x="5372174" y="3789040"/>
          <a:ext cx="2971800" cy="297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Clip" r:id="rId9" imgW="3051018" imgH="2292036" progId="">
                  <p:embed/>
                </p:oleObj>
              </mc:Choice>
              <mc:Fallback>
                <p:oleObj name="Clip" r:id="rId9" imgW="3051018" imgH="2292036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74" y="3789040"/>
                        <a:ext cx="2971800" cy="2976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51820" y="328662"/>
            <a:ext cx="1044116" cy="584765"/>
          </a:xfrm>
          <a:prstGeom prst="rect">
            <a:avLst/>
          </a:prstGeom>
          <a:solidFill>
            <a:srgbClr val="FFFF00"/>
          </a:solidFill>
        </p:spPr>
        <p:txBody>
          <a:bodyPr wrap="square" lIns="91430" tIns="45715" rIns="91430" bIns="45715" rtlCol="0">
            <a:spAutoFit/>
          </a:bodyPr>
          <a:lstStyle/>
          <a:p>
            <a:r>
              <a:rPr lang="sr-Latn-RS" sz="32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SIRS</a:t>
            </a:r>
          </a:p>
        </p:txBody>
      </p:sp>
      <p:sp>
        <p:nvSpPr>
          <p:cNvPr id="11" name="Oval 10"/>
          <p:cNvSpPr/>
          <p:nvPr/>
        </p:nvSpPr>
        <p:spPr>
          <a:xfrm rot="20531569">
            <a:off x="5436095" y="2811442"/>
            <a:ext cx="3168352" cy="9144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sr-Latn-RS" sz="2400" dirty="0"/>
              <a:t>Diagnosis of </a:t>
            </a:r>
            <a:r>
              <a:rPr lang="en-US" sz="2400" dirty="0" smtClean="0"/>
              <a:t>sepsis</a:t>
            </a:r>
            <a:endParaRPr lang="sr-Latn-R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508104" y="1916832"/>
            <a:ext cx="2859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SIRS overly </a:t>
            </a:r>
            <a:r>
              <a:rPr lang="en-US" dirty="0" smtClean="0"/>
              <a:t>sensitive</a:t>
            </a:r>
          </a:p>
          <a:p>
            <a:r>
              <a:rPr lang="en-US" dirty="0" smtClean="0"/>
              <a:t> </a:t>
            </a:r>
            <a:r>
              <a:rPr lang="en-US" dirty="0"/>
              <a:t>and nonspecific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5445224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Once the systemic response is activated,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physiologic and metabolic changes </a:t>
            </a:r>
            <a:endParaRPr lang="en-US" sz="2000" dirty="0" smtClean="0"/>
          </a:p>
          <a:p>
            <a:r>
              <a:rPr lang="en-US" sz="2000" dirty="0" smtClean="0"/>
              <a:t>that </a:t>
            </a:r>
            <a:r>
              <a:rPr lang="en-US" sz="2000" dirty="0"/>
              <a:t>follow are similar </a:t>
            </a:r>
          </a:p>
        </p:txBody>
      </p:sp>
      <p:sp>
        <p:nvSpPr>
          <p:cNvPr id="5" name="TextBox 4"/>
          <p:cNvSpPr txBox="1"/>
          <p:nvPr/>
        </p:nvSpPr>
        <p:spPr>
          <a:xfrm rot="20093078">
            <a:off x="5724128" y="913427"/>
            <a:ext cx="1343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Sepsis 2</a:t>
            </a:r>
          </a:p>
        </p:txBody>
      </p:sp>
    </p:spTree>
    <p:extLst>
      <p:ext uri="{BB962C8B-B14F-4D97-AF65-F5344CB8AC3E}">
        <p14:creationId xmlns:p14="http://schemas.microsoft.com/office/powerpoint/2010/main" val="7378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5" y="980728"/>
            <a:ext cx="3308472" cy="1037784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Quick </a:t>
            </a:r>
            <a:r>
              <a:rPr lang="en-US" sz="2000" dirty="0">
                <a:solidFill>
                  <a:srgbClr val="C00000"/>
                </a:solidFill>
              </a:rPr>
              <a:t>SOFA / </a:t>
            </a:r>
            <a:r>
              <a:rPr lang="en-US" sz="2000" dirty="0" smtClean="0">
                <a:solidFill>
                  <a:srgbClr val="C00000"/>
                </a:solidFill>
              </a:rPr>
              <a:t>SOFA</a:t>
            </a:r>
            <a:br>
              <a:rPr lang="en-US" sz="20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</a:rPr>
              <a:t>can also be affected by</a:t>
            </a:r>
            <a:br>
              <a:rPr lang="en-US" sz="20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</a:rPr>
              <a:t>trauma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174" y="5008108"/>
            <a:ext cx="8915400" cy="1722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27" y="836712"/>
            <a:ext cx="5430310" cy="15757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41137" y="2412511"/>
            <a:ext cx="1871131" cy="36932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b="1" dirty="0">
                <a:solidFill>
                  <a:srgbClr val="C03137"/>
                </a:solidFill>
              </a:rPr>
              <a:t>&gt; 22/ min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2412511"/>
            <a:ext cx="1828800" cy="36932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b="1" dirty="0">
                <a:solidFill>
                  <a:srgbClr val="C03137"/>
                </a:solidFill>
              </a:rPr>
              <a:t>SBP </a:t>
            </a:r>
            <a:r>
              <a:rPr lang="en-US" b="1" u="sng" dirty="0">
                <a:solidFill>
                  <a:srgbClr val="C03137"/>
                </a:solidFill>
              </a:rPr>
              <a:t>≤</a:t>
            </a:r>
            <a:r>
              <a:rPr lang="en-US" b="1" dirty="0">
                <a:solidFill>
                  <a:srgbClr val="C03137"/>
                </a:solidFill>
              </a:rPr>
              <a:t>100mmHg</a:t>
            </a:r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7E57CB41-C39F-4829-947D-9FE128C4500F}"/>
              </a:ext>
            </a:extLst>
          </p:cNvPr>
          <p:cNvSpPr txBox="1">
            <a:spLocks/>
          </p:cNvSpPr>
          <p:nvPr/>
        </p:nvSpPr>
        <p:spPr>
          <a:xfrm>
            <a:off x="83327" y="0"/>
            <a:ext cx="5120640" cy="7239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1600" kern="1200" cap="all" baseline="0">
                <a:solidFill>
                  <a:srgbClr val="000000"/>
                </a:solidFill>
                <a:latin typeface="Helvetica"/>
                <a:ea typeface="ＭＳ Ｐゴシック" pitchFamily="-112" charset="-128"/>
                <a:cs typeface="Helvetica"/>
              </a:defRPr>
            </a:lvl1pPr>
            <a:lvl2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2pPr>
            <a:lvl3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3pPr>
            <a:lvl4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4pPr>
            <a:lvl5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5pPr>
            <a:lvl6pPr marL="457200" algn="r" defTabSz="457200" rtl="0" fontAlgn="base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6pPr>
            <a:lvl7pPr marL="914400" algn="r" defTabSz="457200" rtl="0" fontAlgn="base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7pPr>
            <a:lvl8pPr marL="1371600" algn="r" defTabSz="457200" rtl="0" fontAlgn="base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8pPr>
            <a:lvl9pPr marL="1828800" algn="r" defTabSz="457200" rtl="0" fontAlgn="base">
              <a:spcBef>
                <a:spcPct val="0"/>
              </a:spcBef>
              <a:spcAft>
                <a:spcPct val="0"/>
              </a:spcAft>
              <a:defRPr sz="5400" baseline="6000">
                <a:solidFill>
                  <a:schemeClr val="bg1"/>
                </a:solidFill>
                <a:latin typeface="Helvetica" pitchFamily="-112" charset="0"/>
                <a:ea typeface="ＭＳ Ｐゴシック" pitchFamily="-112" charset="-128"/>
              </a:defRPr>
            </a:lvl9pPr>
          </a:lstStyle>
          <a:p>
            <a:pPr algn="ctr"/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97553" y="3212976"/>
            <a:ext cx="642942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SOFA score (acute increase of≥2 </a:t>
            </a:r>
            <a:r>
              <a:rPr lang="en-US" sz="2400" dirty="0" err="1" smtClean="0"/>
              <a:t>SOFApoints</a:t>
            </a:r>
            <a:r>
              <a:rPr lang="en-US" sz="2400" dirty="0" smtClean="0"/>
              <a:t>)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 smtClean="0"/>
              <a:t>Respiration: PaO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/FiO</a:t>
            </a:r>
            <a:r>
              <a:rPr lang="en-US" sz="2400" baseline="-25000" dirty="0" smtClean="0"/>
              <a:t>2 </a:t>
            </a:r>
            <a:r>
              <a:rPr lang="en-US" sz="2400" dirty="0" smtClean="0"/>
              <a:t>or SaO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/FiO</a:t>
            </a:r>
            <a:r>
              <a:rPr lang="en-US" sz="2400" baseline="-25000" dirty="0" smtClean="0"/>
              <a:t>2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 smtClean="0"/>
              <a:t>Coagulation: Platelets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 smtClean="0"/>
              <a:t>Liver: Bilirubin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 smtClean="0"/>
              <a:t>Cardiovascular: Hypotension or vasopressor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 smtClean="0"/>
              <a:t>CNS</a:t>
            </a:r>
            <a:r>
              <a:rPr lang="en-US" sz="2400" dirty="0"/>
              <a:t>: GCS</a:t>
            </a:r>
          </a:p>
          <a:p>
            <a:pPr marL="800053" lvl="1" indent="-342900">
              <a:buFont typeface="Arial" pitchFamily="34" charset="0"/>
              <a:buChar char="•"/>
            </a:pPr>
            <a:r>
              <a:rPr lang="en-US" sz="2400" dirty="0"/>
              <a:t>Renal: </a:t>
            </a:r>
            <a:r>
              <a:rPr lang="en-US" sz="2400" dirty="0" err="1"/>
              <a:t>Creatinine</a:t>
            </a:r>
            <a:r>
              <a:rPr lang="en-US" sz="2400" dirty="0"/>
              <a:t> or urinary output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94965" y="177284"/>
            <a:ext cx="1532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Sepsis 3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920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+mn-lt"/>
              </a:rPr>
              <a:t>Prediction of </a:t>
            </a:r>
            <a:r>
              <a:rPr lang="en-US" sz="4000" dirty="0" smtClean="0">
                <a:latin typeface="+mn-lt"/>
              </a:rPr>
              <a:t>sepsis</a:t>
            </a:r>
            <a:endParaRPr lang="en-US" sz="4000" b="1" dirty="0">
              <a:ln>
                <a:solidFill>
                  <a:schemeClr val="bg1"/>
                </a:solidFill>
              </a:ln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5" y="1574406"/>
            <a:ext cx="7416824" cy="4829713"/>
          </a:xfrm>
        </p:spPr>
        <p:txBody>
          <a:bodyPr>
            <a:normAutofit/>
          </a:bodyPr>
          <a:lstStyle/>
          <a:p>
            <a:pPr marL="0" indent="0"/>
            <a:r>
              <a:rPr lang="en-US" altLang="en-US" dirty="0" smtClean="0"/>
              <a:t>Bacterial culture? (long culture times, third of septic patients negative cultures, difficult to differentiate </a:t>
            </a:r>
            <a:r>
              <a:rPr lang="en-US" altLang="en-US" dirty="0" err="1" smtClean="0"/>
              <a:t>colonisation</a:t>
            </a:r>
            <a:r>
              <a:rPr lang="en-US" altLang="en-US" dirty="0" smtClean="0"/>
              <a:t> from infection)</a:t>
            </a:r>
          </a:p>
          <a:p>
            <a:pPr marL="0" indent="0"/>
            <a:r>
              <a:rPr lang="en-US" altLang="en-US" dirty="0" smtClean="0"/>
              <a:t>PCR- rapid but not yet available in routine clinical practice</a:t>
            </a:r>
          </a:p>
          <a:p>
            <a:pPr marL="0" indent="0"/>
            <a:endParaRPr lang="en-US" altLang="en-US" dirty="0"/>
          </a:p>
          <a:p>
            <a:pPr marL="0" indent="0"/>
            <a:r>
              <a:rPr lang="en-US" altLang="en-US" dirty="0" smtClean="0"/>
              <a:t>When diagnosing sepsis a potential source needs to</a:t>
            </a:r>
          </a:p>
          <a:p>
            <a:pPr marL="0" indent="0">
              <a:buNone/>
            </a:pPr>
            <a:r>
              <a:rPr lang="en-US" altLang="en-US" dirty="0"/>
              <a:t>b</a:t>
            </a:r>
            <a:r>
              <a:rPr lang="en-US" altLang="en-US" dirty="0" smtClean="0"/>
              <a:t>e found: lung (pneumonia), urine, abdominal, CNS,</a:t>
            </a:r>
          </a:p>
          <a:p>
            <a:pPr marL="0" indent="0">
              <a:buNone/>
            </a:pPr>
            <a:r>
              <a:rPr lang="en-US" altLang="en-US" dirty="0" smtClean="0"/>
              <a:t> skin (cellulitis, IV line)…</a:t>
            </a:r>
            <a:endParaRPr lang="en-US" altLang="en-US" dirty="0"/>
          </a:p>
          <a:p>
            <a:pPr indent="-342900"/>
            <a:r>
              <a:rPr lang="en-US" altLang="en-US" dirty="0" smtClean="0"/>
              <a:t>Around 8 days of </a:t>
            </a:r>
            <a:r>
              <a:rPr lang="en-US" altLang="en-US" dirty="0"/>
              <a:t>hospital admission or </a:t>
            </a:r>
            <a:r>
              <a:rPr lang="en-US" altLang="en-US" dirty="0" smtClean="0"/>
              <a:t>day 4 post-</a:t>
            </a:r>
          </a:p>
          <a:p>
            <a:pPr marL="0" indent="0">
              <a:buNone/>
            </a:pPr>
            <a:r>
              <a:rPr lang="en-US" altLang="en-US" dirty="0" smtClean="0"/>
              <a:t>      operative we should pay attention to sepsis</a:t>
            </a:r>
          </a:p>
          <a:p>
            <a:pPr marL="0" indent="0">
              <a:buNone/>
            </a:pPr>
            <a:r>
              <a:rPr lang="en-US" altLang="en-US" sz="1600" dirty="0"/>
              <a:t> </a:t>
            </a:r>
            <a:r>
              <a:rPr lang="en-US" altLang="en-US" sz="1600" dirty="0" smtClean="0"/>
              <a:t>                                                             Acute et </a:t>
            </a:r>
            <a:r>
              <a:rPr lang="en-US" altLang="en-US" sz="1600" dirty="0" err="1" smtClean="0"/>
              <a:t>Crit</a:t>
            </a:r>
            <a:r>
              <a:rPr lang="en-US" altLang="en-US" sz="1600" dirty="0" smtClean="0"/>
              <a:t> Care 2018;33(3):130-134 </a:t>
            </a:r>
            <a:endParaRPr lang="en-US" altLang="en-US" sz="1600" dirty="0"/>
          </a:p>
          <a:p>
            <a:pPr marL="0" indent="0">
              <a:buNone/>
            </a:pPr>
            <a:endParaRPr lang="sr-Latn-RS" altLang="en-US" dirty="0" smtClean="0"/>
          </a:p>
          <a:p>
            <a:endParaRPr lang="sr-Latn-RS" altLang="en-US" dirty="0" smtClean="0"/>
          </a:p>
          <a:p>
            <a:pPr marL="0" indent="0"/>
            <a:endParaRPr lang="sr-Latn-RS" dirty="0"/>
          </a:p>
          <a:p>
            <a:pPr marL="0" indent="0"/>
            <a:endParaRPr lang="sr-Latn-RS" dirty="0"/>
          </a:p>
          <a:p>
            <a:endParaRPr lang="sr-Latn-RS" sz="1800" dirty="0"/>
          </a:p>
          <a:p>
            <a:pPr marL="0" indent="0"/>
            <a:endParaRPr lang="en-US" sz="1800" dirty="0"/>
          </a:p>
        </p:txBody>
      </p:sp>
      <p:pic>
        <p:nvPicPr>
          <p:cNvPr id="5" name="Picture 2" descr="http://t0.gstatic.com/images?q=tbn:ANd9GcQvsb1mEwpDPg85w2wfBT-OibLzgUStsYI6WeCa1_Mhk2_OSEIPT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856" y="2348880"/>
            <a:ext cx="283378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7364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Kofoed K, Andersen O, Kronborg G, et al. Use of plasma C-reactive protein, procalcitonin,&#10;neutrophils, macrophage migratio..."/>
          <p:cNvPicPr>
            <a:picLocks noChangeAspect="1" noChangeArrowheads="1"/>
          </p:cNvPicPr>
          <p:nvPr/>
        </p:nvPicPr>
        <p:blipFill>
          <a:blip r:embed="rId2"/>
          <a:srcRect b="18056"/>
          <a:stretch>
            <a:fillRect/>
          </a:stretch>
        </p:blipFill>
        <p:spPr bwMode="auto">
          <a:xfrm>
            <a:off x="0" y="0"/>
            <a:ext cx="8534400" cy="5181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600" y="5486400"/>
            <a:ext cx="7735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Š</a:t>
            </a:r>
            <a:r>
              <a:rPr lang="sr-Latn-RS" dirty="0" smtClean="0"/>
              <a:t>to je kriva bliža levom gornjem uglu, to je marker bolji u diskriminaciji septičnih </a:t>
            </a:r>
          </a:p>
          <a:p>
            <a:r>
              <a:rPr lang="en-US" dirty="0" smtClean="0"/>
              <a:t>U</a:t>
            </a:r>
            <a:r>
              <a:rPr lang="sr-Latn-RS" dirty="0" smtClean="0"/>
              <a:t> odnosu na neseptične bolesnike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Displayed are ROC curves comparing:&#10;â¢ Soluble urokinase-type plasminogen activator receptor (suPAR),&#10;â¢ Soluble triggering ..."/>
          <p:cNvPicPr>
            <a:picLocks noChangeAspect="1" noChangeArrowheads="1"/>
          </p:cNvPicPr>
          <p:nvPr/>
        </p:nvPicPr>
        <p:blipFill rotWithShape="1">
          <a:blip r:embed="rId2"/>
          <a:srcRect l="-1887" t="14104" b="9105"/>
          <a:stretch/>
        </p:blipFill>
        <p:spPr bwMode="auto">
          <a:xfrm>
            <a:off x="-30707" y="216090"/>
            <a:ext cx="7650707" cy="374631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41027" y="4495800"/>
            <a:ext cx="831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Kombinacija</a:t>
            </a:r>
            <a:r>
              <a:rPr lang="en-US" sz="2000" dirty="0" smtClean="0"/>
              <a:t> </a:t>
            </a:r>
            <a:r>
              <a:rPr lang="en-US" sz="2000" dirty="0"/>
              <a:t>IL-6, sTREM-1, </a:t>
            </a:r>
            <a:r>
              <a:rPr lang="sr-Latn-RS" sz="2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/>
              <a:t>PCT </a:t>
            </a:r>
            <a:r>
              <a:rPr lang="sr-Latn-RS" sz="2000" dirty="0" smtClean="0"/>
              <a:t> kao biomarkera za dijagnozu rane faze sepse</a:t>
            </a:r>
          </a:p>
          <a:p>
            <a:r>
              <a:rPr lang="sr-Latn-RS" sz="2000" dirty="0" smtClean="0"/>
              <a:t>Je obećavajuća jer svaki od navedenih biomarkera predstavlja drugačiji aspekt </a:t>
            </a:r>
          </a:p>
          <a:p>
            <a:r>
              <a:rPr lang="sr-Latn-RS" sz="2000" dirty="0" smtClean="0"/>
              <a:t>sepse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epsis 3.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101"/>
            <a:ext cx="9477375" cy="689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24327" y="-28722"/>
            <a:ext cx="928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Sepsis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7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Aktuelno..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TREM-1 (triggering receptor expessed on myeloid cells)</a:t>
            </a:r>
          </a:p>
          <a:p>
            <a:r>
              <a:rPr lang="sr-Latn-RS" dirty="0" smtClean="0"/>
              <a:t>TREM je prisutan na magrofagima i neutrofilima </a:t>
            </a:r>
            <a:r>
              <a:rPr lang="sr-Latn-RS" dirty="0" smtClean="0"/>
              <a:t>snažno pojačava imunski odgvor aktiviranjem leukocita u prisustvu PAMP-s </a:t>
            </a:r>
          </a:p>
          <a:p>
            <a:r>
              <a:rPr lang="sr-Latn-RS" dirty="0"/>
              <a:t>s TREM-1 </a:t>
            </a:r>
            <a:r>
              <a:rPr lang="sr-Latn-RS" dirty="0" smtClean="0"/>
              <a:t>–sulubilna forma je detektovana u različitim telesnim tečnostima ne samo kod infekcije, nego kao posledica inflamacije uzrokovane neinfektivnim uzročnicima</a:t>
            </a:r>
          </a:p>
          <a:p>
            <a:endParaRPr lang="sr-Latn-RS" dirty="0"/>
          </a:p>
          <a:p>
            <a:r>
              <a:rPr lang="sr-Latn-RS" dirty="0" smtClean="0"/>
              <a:t>Supresorske ćelije mijeloidnog porekla- proizvode antiinflamatorne citokine, dovode do bloka u diferencijaciji nezrelih mijeloidnih ćelija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092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6552728" cy="342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1408" y="6237312"/>
            <a:ext cx="6578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400" dirty="0"/>
              <a:t>Romanian Journal of Anaesthesia and Intensive Care 2014 Vol 21 No 2, </a:t>
            </a:r>
            <a:r>
              <a:rPr lang="vi-VN" sz="1400" dirty="0" smtClean="0"/>
              <a:t>118-122</a:t>
            </a:r>
            <a:endParaRPr lang="en-US" sz="1400" dirty="0" smtClean="0"/>
          </a:p>
          <a:p>
            <a:r>
              <a:rPr lang="vi-VN" sz="1400" dirty="0" smtClean="0"/>
              <a:t> 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287765" y="1196752"/>
            <a:ext cx="3477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Plasma concentrations are expressed in </a:t>
            </a:r>
            <a:r>
              <a:rPr lang="en-US" sz="1200" dirty="0" smtClean="0"/>
              <a:t>grey-scale</a:t>
            </a:r>
          </a:p>
          <a:p>
            <a:r>
              <a:rPr lang="en-US" sz="1200" dirty="0" smtClean="0"/>
              <a:t> </a:t>
            </a:r>
            <a:r>
              <a:rPr lang="en-US" sz="1200" dirty="0"/>
              <a:t>as a </a:t>
            </a:r>
            <a:r>
              <a:rPr lang="en-US" sz="1200" dirty="0" err="1"/>
              <a:t>colour</a:t>
            </a:r>
            <a:r>
              <a:rPr lang="en-US" sz="1200" dirty="0"/>
              <a:t> gradient, peak concentrations being </a:t>
            </a:r>
            <a:endParaRPr lang="en-US" sz="1200" dirty="0" smtClean="0"/>
          </a:p>
          <a:p>
            <a:r>
              <a:rPr lang="en-US" sz="1200" dirty="0" smtClean="0"/>
              <a:t>represented </a:t>
            </a:r>
            <a:r>
              <a:rPr lang="en-US" sz="1200" dirty="0"/>
              <a:t>as black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4293096"/>
            <a:ext cx="81274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PCT</a:t>
            </a:r>
            <a:r>
              <a:rPr lang="en-US" sz="2000" dirty="0" smtClean="0"/>
              <a:t>-peaking at 24-48h, rapid decrease. Continuous high levels or secondary </a:t>
            </a:r>
          </a:p>
          <a:p>
            <a:r>
              <a:rPr lang="en-US" sz="2000" dirty="0" smtClean="0"/>
              <a:t>increases- predictors of sepsis</a:t>
            </a:r>
          </a:p>
          <a:p>
            <a:r>
              <a:rPr lang="en-US" sz="2000" b="1" dirty="0" smtClean="0"/>
              <a:t>CRP and leukocytes</a:t>
            </a:r>
            <a:r>
              <a:rPr lang="en-US" sz="2000" dirty="0" smtClean="0"/>
              <a:t>- peaks within the first 3 days, period of recovery is long-</a:t>
            </a:r>
          </a:p>
          <a:p>
            <a:r>
              <a:rPr lang="en-US" sz="2000" dirty="0" smtClean="0"/>
              <a:t> no predictive power for sepsis</a:t>
            </a:r>
          </a:p>
          <a:p>
            <a:r>
              <a:rPr lang="en-US" sz="2000" b="1" dirty="0" smtClean="0"/>
              <a:t>IL-6</a:t>
            </a:r>
            <a:r>
              <a:rPr lang="en-US" sz="2000" dirty="0" smtClean="0"/>
              <a:t>- rapid onset, return gradually – reaching 0 on day 14</a:t>
            </a:r>
          </a:p>
          <a:p>
            <a:r>
              <a:rPr lang="en-US" sz="2000" dirty="0" smtClean="0"/>
              <a:t> predictive value are controversial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112276"/>
            <a:ext cx="6775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Biomarkers predicting sepsis in trauma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09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+mn-lt"/>
              </a:rPr>
              <a:t>Biomarkers predicting sepsis in trauma</a:t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Presepsin</a:t>
            </a:r>
            <a:r>
              <a:rPr lang="en-US" dirty="0"/>
              <a:t> (soluble CD14) may be helpful to early diagnose sepsis in trauma </a:t>
            </a:r>
            <a:r>
              <a:rPr lang="en-US" dirty="0" smtClean="0"/>
              <a:t>patients</a:t>
            </a:r>
          </a:p>
          <a:p>
            <a:r>
              <a:rPr lang="en-US" dirty="0" smtClean="0"/>
              <a:t>More useful to rule out sepsis than to rule it in</a:t>
            </a:r>
          </a:p>
          <a:p>
            <a:endParaRPr lang="en-US" dirty="0" smtClean="0"/>
          </a:p>
          <a:p>
            <a:r>
              <a:rPr lang="en-US" dirty="0" smtClean="0"/>
              <a:t>PCT, CRP and IL-6 show higher initial values in trauma victims who progress later to sepsis</a:t>
            </a:r>
          </a:p>
          <a:p>
            <a:r>
              <a:rPr lang="en-US" dirty="0" smtClean="0"/>
              <a:t>IL-10- increased values in patients with sepsis</a:t>
            </a:r>
          </a:p>
          <a:p>
            <a:r>
              <a:rPr lang="en-US" dirty="0" smtClean="0"/>
              <a:t>Insufficient 24-hour lactate clearance-indicator of sepsis in </a:t>
            </a:r>
            <a:r>
              <a:rPr lang="en-US" dirty="0"/>
              <a:t>trauma patients</a:t>
            </a:r>
          </a:p>
        </p:txBody>
      </p:sp>
    </p:spTree>
    <p:extLst>
      <p:ext uri="{BB962C8B-B14F-4D97-AF65-F5344CB8AC3E}">
        <p14:creationId xmlns:p14="http://schemas.microsoft.com/office/powerpoint/2010/main" val="27505308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550" y="110755"/>
            <a:ext cx="80318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/>
              <a:t>Immunomodulatory</a:t>
            </a:r>
            <a:r>
              <a:rPr lang="en-US" sz="3200" dirty="0"/>
              <a:t> </a:t>
            </a:r>
            <a:r>
              <a:rPr lang="en-US" sz="3200" dirty="0" smtClean="0"/>
              <a:t>agents tested in</a:t>
            </a:r>
          </a:p>
          <a:p>
            <a:r>
              <a:rPr lang="en-US" sz="3200" dirty="0" smtClean="0"/>
              <a:t> controlled clinical trials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7310" y="1259468"/>
            <a:ext cx="285411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marL="114300" indent="0">
              <a:buNone/>
            </a:pPr>
            <a:r>
              <a:rPr lang="en-US" dirty="0"/>
              <a:t>Anti-endotoxin </a:t>
            </a:r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9785" y="1628800"/>
            <a:ext cx="2133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Endotoxin antiserum</a:t>
            </a:r>
          </a:p>
          <a:p>
            <a:r>
              <a:rPr lang="en-US" dirty="0" smtClean="0"/>
              <a:t>Endotoxin antibody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9786" y="2292719"/>
            <a:ext cx="257685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Anti-inflammatory agents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9786" y="2582066"/>
            <a:ext cx="35895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TNF</a:t>
            </a:r>
            <a:r>
              <a:rPr lang="el-GR" dirty="0" smtClean="0"/>
              <a:t>α</a:t>
            </a:r>
            <a:r>
              <a:rPr lang="en-US" dirty="0" smtClean="0"/>
              <a:t> antibodies</a:t>
            </a:r>
          </a:p>
          <a:p>
            <a:r>
              <a:rPr lang="en-US" dirty="0" smtClean="0"/>
              <a:t>Recombinant IL-1ra</a:t>
            </a:r>
          </a:p>
          <a:p>
            <a:r>
              <a:rPr lang="en-US" dirty="0" smtClean="0"/>
              <a:t>Platelet activating factor antagonists</a:t>
            </a:r>
          </a:p>
          <a:p>
            <a:r>
              <a:rPr lang="en-US" dirty="0" err="1" smtClean="0"/>
              <a:t>Bradykinin</a:t>
            </a:r>
            <a:r>
              <a:rPr lang="en-US" dirty="0" smtClean="0"/>
              <a:t> inhibitor</a:t>
            </a:r>
          </a:p>
          <a:p>
            <a:r>
              <a:rPr lang="en-US" dirty="0" smtClean="0"/>
              <a:t>ibuprofen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9786" y="3974527"/>
            <a:ext cx="2953468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Immunostimulatory</a:t>
            </a:r>
            <a:r>
              <a:rPr lang="en-US" dirty="0" smtClean="0"/>
              <a:t> agents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9786" y="4343859"/>
            <a:ext cx="322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Intravenous </a:t>
            </a:r>
            <a:r>
              <a:rPr lang="en-US" dirty="0" err="1" smtClean="0"/>
              <a:t>immunoglobulins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19786" y="4656791"/>
            <a:ext cx="2396841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Anticoagulant agents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7310" y="5026123"/>
            <a:ext cx="1881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Antitrombin</a:t>
            </a:r>
            <a:r>
              <a:rPr lang="en-US" dirty="0" smtClean="0"/>
              <a:t> III</a:t>
            </a:r>
          </a:p>
          <a:p>
            <a:r>
              <a:rPr lang="en-US" dirty="0" err="1" smtClean="0"/>
              <a:t>Activatet</a:t>
            </a:r>
            <a:r>
              <a:rPr lang="en-US" dirty="0" smtClean="0"/>
              <a:t> </a:t>
            </a:r>
            <a:r>
              <a:rPr lang="en-US" dirty="0" err="1" smtClean="0"/>
              <a:t>proten</a:t>
            </a:r>
            <a:r>
              <a:rPr lang="en-US" dirty="0" smtClean="0"/>
              <a:t> C</a:t>
            </a:r>
            <a:endParaRPr lang="en-US" dirty="0"/>
          </a:p>
        </p:txBody>
      </p:sp>
      <p:sp>
        <p:nvSpPr>
          <p:cNvPr id="14" name="Explosion 1 13"/>
          <p:cNvSpPr/>
          <p:nvPr/>
        </p:nvSpPr>
        <p:spPr>
          <a:xfrm>
            <a:off x="4716016" y="1844824"/>
            <a:ext cx="3312368" cy="285861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Not</a:t>
            </a:r>
            <a:r>
              <a:rPr lang="en-US" sz="2000" dirty="0" smtClean="0"/>
              <a:t> show a beneficial </a:t>
            </a:r>
            <a:r>
              <a:rPr lang="en-US" sz="2000" dirty="0" err="1" smtClean="0"/>
              <a:t>ef</a:t>
            </a:r>
            <a:r>
              <a:rPr lang="sr-Latn-RS" sz="2000" dirty="0" smtClean="0"/>
              <a:t>f</a:t>
            </a:r>
            <a:r>
              <a:rPr lang="en-US" sz="2000" dirty="0" err="1" smtClean="0"/>
              <a:t>ect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5318511"/>
            <a:ext cx="4513287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Monitoring of both the immune response</a:t>
            </a:r>
          </a:p>
          <a:p>
            <a:r>
              <a:rPr lang="en-US" sz="2000" dirty="0" smtClean="0"/>
              <a:t>Guide and </a:t>
            </a:r>
            <a:r>
              <a:rPr lang="en-US" sz="2000" dirty="0" err="1" smtClean="0"/>
              <a:t>personalise</a:t>
            </a:r>
            <a:r>
              <a:rPr lang="en-US" sz="2000" dirty="0" smtClean="0"/>
              <a:t> immunotherapy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57430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0"/>
          <p:cNvSpPr>
            <a:spLocks noChangeArrowheads="1"/>
          </p:cNvSpPr>
          <p:nvPr/>
        </p:nvSpPr>
        <p:spPr bwMode="auto">
          <a:xfrm>
            <a:off x="7248526" y="1"/>
            <a:ext cx="143351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>
              <a:spcBef>
                <a:spcPct val="20000"/>
              </a:spcBef>
            </a:pPr>
            <a:endParaRPr lang="en-US" b="1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80898" name="Line 39"/>
          <p:cNvSpPr>
            <a:spLocks noChangeShapeType="1"/>
          </p:cNvSpPr>
          <p:nvPr/>
        </p:nvSpPr>
        <p:spPr bwMode="auto">
          <a:xfrm>
            <a:off x="-514350" y="1133476"/>
            <a:ext cx="0" cy="823913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899" name="Line 41"/>
          <p:cNvSpPr>
            <a:spLocks noChangeShapeType="1"/>
          </p:cNvSpPr>
          <p:nvPr/>
        </p:nvSpPr>
        <p:spPr bwMode="auto">
          <a:xfrm>
            <a:off x="328613" y="525464"/>
            <a:ext cx="0" cy="639762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00" name="Line 43"/>
          <p:cNvSpPr>
            <a:spLocks noChangeShapeType="1"/>
          </p:cNvSpPr>
          <p:nvPr/>
        </p:nvSpPr>
        <p:spPr bwMode="auto">
          <a:xfrm>
            <a:off x="-501650" y="1300164"/>
            <a:ext cx="0" cy="515937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01" name="Line 45"/>
          <p:cNvSpPr>
            <a:spLocks noChangeShapeType="1"/>
          </p:cNvSpPr>
          <p:nvPr/>
        </p:nvSpPr>
        <p:spPr bwMode="auto">
          <a:xfrm>
            <a:off x="-501650" y="1816100"/>
            <a:ext cx="0" cy="515938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02" name="Line 47"/>
          <p:cNvSpPr>
            <a:spLocks noChangeShapeType="1"/>
          </p:cNvSpPr>
          <p:nvPr/>
        </p:nvSpPr>
        <p:spPr bwMode="auto">
          <a:xfrm>
            <a:off x="-514350" y="3319464"/>
            <a:ext cx="0" cy="1368425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03" name="Line 49"/>
          <p:cNvSpPr>
            <a:spLocks noChangeShapeType="1"/>
          </p:cNvSpPr>
          <p:nvPr/>
        </p:nvSpPr>
        <p:spPr bwMode="auto">
          <a:xfrm>
            <a:off x="-514350" y="4405314"/>
            <a:ext cx="0" cy="515937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1115616" y="1165225"/>
            <a:ext cx="7344816" cy="1608138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1331913" y="2808289"/>
            <a:ext cx="5243327" cy="70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en-US" sz="2000" b="1">
                <a:solidFill>
                  <a:srgbClr val="FFFFFF"/>
                </a:solidFill>
                <a:latin typeface="Arial" pitchFamily="34" charset="0"/>
              </a:rPr>
              <a:t>0       10       20       30       40       50       60   </a:t>
            </a:r>
          </a:p>
          <a:p>
            <a:r>
              <a:rPr lang="en-US" sz="2000" b="1">
                <a:solidFill>
                  <a:srgbClr val="FFFFFF"/>
                </a:solidFill>
                <a:latin typeface="Arial" pitchFamily="34" charset="0"/>
              </a:rPr>
              <a:t>                          </a:t>
            </a:r>
            <a:r>
              <a:rPr lang="en-US" sz="2000" b="1" i="1">
                <a:solidFill>
                  <a:srgbClr val="FFFFFF"/>
                </a:solidFill>
                <a:latin typeface="Arial" pitchFamily="34" charset="0"/>
              </a:rPr>
              <a:t>    % survival</a:t>
            </a: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1264260" y="1325564"/>
            <a:ext cx="4317357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</a:rPr>
              <a:t>Hydrocortisone ?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1264261" y="2065339"/>
            <a:ext cx="4317358" cy="533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en-US" dirty="0" err="1" smtClean="0">
                <a:solidFill>
                  <a:prstClr val="black"/>
                </a:solidFill>
              </a:rPr>
              <a:t>Tranexamic</a:t>
            </a:r>
            <a:r>
              <a:rPr lang="en-US" dirty="0" smtClean="0">
                <a:solidFill>
                  <a:prstClr val="black"/>
                </a:solidFill>
              </a:rPr>
              <a:t> acid (CRASH 2 trial)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0911" name="Line 41"/>
          <p:cNvSpPr>
            <a:spLocks noChangeShapeType="1"/>
          </p:cNvSpPr>
          <p:nvPr/>
        </p:nvSpPr>
        <p:spPr bwMode="auto">
          <a:xfrm>
            <a:off x="-503238" y="2646363"/>
            <a:ext cx="0" cy="639762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12" name="Line 43"/>
          <p:cNvSpPr>
            <a:spLocks noChangeShapeType="1"/>
          </p:cNvSpPr>
          <p:nvPr/>
        </p:nvSpPr>
        <p:spPr bwMode="auto">
          <a:xfrm>
            <a:off x="-503238" y="2976564"/>
            <a:ext cx="0" cy="515937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13" name="Line 45"/>
          <p:cNvSpPr>
            <a:spLocks noChangeShapeType="1"/>
          </p:cNvSpPr>
          <p:nvPr/>
        </p:nvSpPr>
        <p:spPr bwMode="auto">
          <a:xfrm>
            <a:off x="-503238" y="3492500"/>
            <a:ext cx="0" cy="515938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Rectangle 4"/>
          <p:cNvSpPr>
            <a:spLocks noChangeArrowheads="1"/>
          </p:cNvSpPr>
          <p:nvPr/>
        </p:nvSpPr>
        <p:spPr bwMode="auto">
          <a:xfrm>
            <a:off x="1069991" y="2884489"/>
            <a:ext cx="7344815" cy="1538287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1259633" y="3001963"/>
            <a:ext cx="4341036" cy="533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en-US" dirty="0" smtClean="0"/>
              <a:t>Biological agents: interferon </a:t>
            </a:r>
            <a:r>
              <a:rPr lang="el-GR" dirty="0" smtClean="0"/>
              <a:t>γ</a:t>
            </a:r>
            <a:r>
              <a:rPr lang="en-US" dirty="0" smtClean="0"/>
              <a:t>, granulocyte colony stimulating factor- </a:t>
            </a:r>
            <a:r>
              <a:rPr lang="en-US" sz="1400" dirty="0" smtClean="0"/>
              <a:t>not justify routine use</a:t>
            </a:r>
            <a:endParaRPr lang="en-US" sz="1400" dirty="0"/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1264260" y="3736976"/>
            <a:ext cx="4317357" cy="5334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en-US" dirty="0" smtClean="0"/>
              <a:t>Nutritional therapies (</a:t>
            </a:r>
            <a:r>
              <a:rPr lang="el-GR" dirty="0" smtClean="0"/>
              <a:t>ω</a:t>
            </a:r>
            <a:r>
              <a:rPr lang="en-US" dirty="0" smtClean="0"/>
              <a:t>-3 fatty acids, glutamine, antioxidants, </a:t>
            </a:r>
            <a:r>
              <a:rPr lang="en-US" smtClean="0"/>
              <a:t>glucan</a:t>
            </a:r>
            <a:r>
              <a:rPr lang="en-US" dirty="0" smtClean="0"/>
              <a:t>, probiotics </a:t>
            </a:r>
            <a:endParaRPr lang="en-US" dirty="0"/>
          </a:p>
        </p:txBody>
      </p:sp>
      <p:sp>
        <p:nvSpPr>
          <p:cNvPr id="80920" name="Line 47"/>
          <p:cNvSpPr>
            <a:spLocks noChangeShapeType="1"/>
          </p:cNvSpPr>
          <p:nvPr/>
        </p:nvSpPr>
        <p:spPr bwMode="auto">
          <a:xfrm>
            <a:off x="792163" y="5380039"/>
            <a:ext cx="0" cy="1368425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21" name="Line 49"/>
          <p:cNvSpPr>
            <a:spLocks noChangeShapeType="1"/>
          </p:cNvSpPr>
          <p:nvPr/>
        </p:nvSpPr>
        <p:spPr bwMode="auto">
          <a:xfrm>
            <a:off x="876300" y="6850064"/>
            <a:ext cx="0" cy="515937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22" name="Line 43"/>
          <p:cNvSpPr>
            <a:spLocks noChangeShapeType="1"/>
          </p:cNvSpPr>
          <p:nvPr/>
        </p:nvSpPr>
        <p:spPr bwMode="auto">
          <a:xfrm>
            <a:off x="-506413" y="4679950"/>
            <a:ext cx="0" cy="515938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0923" name="Line 45"/>
          <p:cNvSpPr>
            <a:spLocks noChangeShapeType="1"/>
          </p:cNvSpPr>
          <p:nvPr/>
        </p:nvSpPr>
        <p:spPr bwMode="auto">
          <a:xfrm>
            <a:off x="-506413" y="5195889"/>
            <a:ext cx="0" cy="515937"/>
          </a:xfrm>
          <a:prstGeom prst="line">
            <a:avLst/>
          </a:prstGeom>
          <a:noFill/>
          <a:ln w="9525" cap="rnd">
            <a:noFill/>
            <a:round/>
            <a:headEnd/>
            <a:tailEnd/>
          </a:ln>
        </p:spPr>
        <p:txBody>
          <a:bodyPr lIns="91430" tIns="45715" rIns="91430" bIns="45715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1096260" y="4561682"/>
            <a:ext cx="7344816" cy="1636713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30" tIns="45715" rIns="91430" bIns="45715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1259633" y="4712640"/>
            <a:ext cx="4317357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en-US" dirty="0" smtClean="0">
                <a:solidFill>
                  <a:prstClr val="white"/>
                </a:solidFill>
              </a:rPr>
              <a:t>Right antibiotic choice?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1264260" y="5454650"/>
            <a:ext cx="4336406" cy="5334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lIns="91430" tIns="45715" rIns="91430" bIns="45715" anchor="ctr"/>
          <a:lstStyle/>
          <a:p>
            <a:pPr algn="ctr">
              <a:defRPr/>
            </a:pPr>
            <a:r>
              <a:rPr lang="sr-Latn-RS" dirty="0">
                <a:solidFill>
                  <a:prstClr val="white"/>
                </a:solidFill>
              </a:rPr>
              <a:t>How long?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0931" name="Rectangle 2"/>
          <p:cNvSpPr txBox="1">
            <a:spLocks noChangeArrowheads="1"/>
          </p:cNvSpPr>
          <p:nvPr/>
        </p:nvSpPr>
        <p:spPr bwMode="auto">
          <a:xfrm>
            <a:off x="0" y="123826"/>
            <a:ext cx="9144000" cy="10414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lIns="91430" tIns="45715" rIns="91430" bIns="45715" anchor="ctr"/>
          <a:lstStyle/>
          <a:p>
            <a:pPr algn="ctr"/>
            <a:r>
              <a:rPr lang="en-US" sz="36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Interventions in the </a:t>
            </a:r>
            <a:r>
              <a:rPr lang="en-US" sz="3600" b="1" i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postresuscitation</a:t>
            </a:r>
            <a:r>
              <a:rPr lang="en-US" sz="3600" b="1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phase</a:t>
            </a:r>
            <a:endParaRPr lang="en-US" sz="3600" b="1" i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612722" y="3178986"/>
            <a:ext cx="2710518" cy="8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Stimulate natural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immunity</a:t>
            </a:r>
            <a:endParaRPr lang="en-US" sz="24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6057589" y="4937919"/>
            <a:ext cx="2101837" cy="83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algn="ctr"/>
            <a:r>
              <a:rPr lang="en-US" sz="2000" b="1" dirty="0">
                <a:solidFill>
                  <a:srgbClr val="800000"/>
                </a:solidFill>
                <a:latin typeface="Arial" pitchFamily="34" charset="0"/>
              </a:rPr>
              <a:t> </a:t>
            </a:r>
            <a:r>
              <a:rPr lang="en-US" sz="24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Prophylactic</a:t>
            </a:r>
          </a:p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antibiotics</a:t>
            </a:r>
            <a:endParaRPr lang="sr-Latn-RS" sz="24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52323" y="1480340"/>
            <a:ext cx="3312368" cy="83098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Anti-inflammatory </a:t>
            </a: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therapy</a:t>
            </a:r>
            <a:endParaRPr lang="sr-Latn-R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261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1.66667E-6 0.24282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24283 L -3.33333E-6 0.49398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/>
      <p:bldP spid="56" grpId="1"/>
      <p:bldP spid="56" grpId="2"/>
      <p:bldP spid="57" grpId="0" animBg="1"/>
      <p:bldP spid="58" grpId="0" animBg="1"/>
      <p:bldP spid="64" grpId="0" animBg="1"/>
      <p:bldP spid="67" grpId="0" animBg="1"/>
      <p:bldP spid="68" grpId="0" animBg="1"/>
      <p:bldP spid="76" grpId="0" animBg="1"/>
      <p:bldP spid="78" grpId="0" animBg="1"/>
      <p:bldP spid="79" grpId="0" animBg="1"/>
      <p:bldP spid="43" grpId="0"/>
      <p:bldP spid="4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zaključak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3000 </a:t>
            </a:r>
            <a:r>
              <a:rPr lang="sr-Latn-RS" dirty="0" smtClean="0"/>
              <a:t>publikovanih radova, ispitivano oko 180 biomarkera sepse</a:t>
            </a:r>
            <a:endParaRPr lang="en-US" dirty="0" smtClean="0"/>
          </a:p>
          <a:p>
            <a:pPr lvl="1"/>
            <a:r>
              <a:rPr lang="en-US" dirty="0" smtClean="0"/>
              <a:t>M</a:t>
            </a:r>
            <a:r>
              <a:rPr lang="sr-Latn-RS" dirty="0" smtClean="0"/>
              <a:t>arkeri imunskih ćelija, citokini, koagulacioni faktori, vaskulo-endtelijalni markeri, markeri vazodilatacije i organske disfunkcije</a:t>
            </a:r>
            <a:endParaRPr lang="en-US" dirty="0" smtClean="0"/>
          </a:p>
          <a:p>
            <a:r>
              <a:rPr lang="sr-Latn-RS" dirty="0" smtClean="0"/>
              <a:t>Nijedan nema pouzdanu dijagnostičku </a:t>
            </a:r>
            <a:r>
              <a:rPr lang="sr-Latn-RS" dirty="0" smtClean="0"/>
              <a:t>vrednost</a:t>
            </a:r>
            <a:endParaRPr lang="sr-Latn-RS" dirty="0" smtClean="0"/>
          </a:p>
          <a:p>
            <a:r>
              <a:rPr lang="en-US" dirty="0" smtClean="0"/>
              <a:t>T</a:t>
            </a:r>
            <a:r>
              <a:rPr lang="sr-Latn-RS" dirty="0" smtClean="0"/>
              <a:t>eško da </a:t>
            </a:r>
            <a:r>
              <a:rPr lang="sr-Latn-RS" dirty="0" smtClean="0"/>
              <a:t>jedan </a:t>
            </a:r>
            <a:r>
              <a:rPr lang="sr-Latn-RS" dirty="0" smtClean="0"/>
              <a:t>biomarker može imati sve kvalitete idealnog </a:t>
            </a:r>
            <a:r>
              <a:rPr lang="sr-Latn-RS" dirty="0" smtClean="0"/>
              <a:t>biomarkera sepse. </a:t>
            </a:r>
            <a:r>
              <a:rPr lang="sr-Latn-RS" dirty="0" smtClean="0"/>
              <a:t>Kombinacija više biomarkera može biti pouzdanija u dijagnozi i praćenju sepse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1281"/>
          <a:stretch>
            <a:fillRect/>
          </a:stretch>
        </p:blipFill>
        <p:spPr bwMode="auto">
          <a:xfrm>
            <a:off x="381000" y="1295400"/>
            <a:ext cx="84566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685800"/>
            <a:ext cx="4874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600" b="1" dirty="0" smtClean="0"/>
              <a:t>Sepsa je urgentno stanje</a:t>
            </a:r>
            <a:endParaRPr lang="en-US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305" cy="532180"/>
          </a:xfrm>
        </p:spPr>
        <p:txBody>
          <a:bodyPr>
            <a:normAutofit fontScale="90000"/>
          </a:bodyPr>
          <a:lstStyle/>
          <a:p>
            <a:r>
              <a:rPr lang="sr-Latn-RS" dirty="0" smtClean="0">
                <a:latin typeface="+mn-lt"/>
              </a:rPr>
              <a:t>Neinfektivni uzroci </a:t>
            </a:r>
            <a:r>
              <a:rPr lang="en-US" dirty="0" smtClean="0">
                <a:latin typeface="+mn-lt"/>
              </a:rPr>
              <a:t> SIRS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260" y="1138425"/>
            <a:ext cx="4886560" cy="5497380"/>
          </a:xfrm>
        </p:spPr>
        <p:txBody>
          <a:bodyPr/>
          <a:lstStyle/>
          <a:p>
            <a:r>
              <a:rPr lang="en-US" dirty="0" smtClean="0"/>
              <a:t>Acute mesenteric ischemia</a:t>
            </a:r>
          </a:p>
          <a:p>
            <a:r>
              <a:rPr lang="en-US" dirty="0" smtClean="0"/>
              <a:t>Adrenal insufficiency</a:t>
            </a:r>
          </a:p>
          <a:p>
            <a:r>
              <a:rPr lang="en-US" dirty="0" smtClean="0"/>
              <a:t>Autoimmune disorders</a:t>
            </a:r>
          </a:p>
          <a:p>
            <a:r>
              <a:rPr lang="en-US" dirty="0" smtClean="0"/>
              <a:t>Burns</a:t>
            </a:r>
          </a:p>
          <a:p>
            <a:r>
              <a:rPr lang="en-US" dirty="0" smtClean="0"/>
              <a:t>Chemical aspiration</a:t>
            </a:r>
          </a:p>
          <a:p>
            <a:r>
              <a:rPr lang="en-US" dirty="0" smtClean="0"/>
              <a:t>Cirrhosis</a:t>
            </a:r>
          </a:p>
          <a:p>
            <a:r>
              <a:rPr lang="en-US" dirty="0" smtClean="0"/>
              <a:t>Cutaneous vasculitis</a:t>
            </a:r>
          </a:p>
          <a:p>
            <a:r>
              <a:rPr lang="en-US" dirty="0" smtClean="0"/>
              <a:t>Dehydration</a:t>
            </a:r>
          </a:p>
          <a:p>
            <a:r>
              <a:rPr lang="en-US" dirty="0" smtClean="0"/>
              <a:t>Drug reaction</a:t>
            </a:r>
          </a:p>
          <a:p>
            <a:r>
              <a:rPr lang="en-US" dirty="0" smtClean="0"/>
              <a:t>Electrical injuries</a:t>
            </a:r>
          </a:p>
          <a:p>
            <a:r>
              <a:rPr lang="en-US" dirty="0" err="1" smtClean="0"/>
              <a:t>Erythema</a:t>
            </a:r>
            <a:r>
              <a:rPr lang="en-US" dirty="0" smtClean="0"/>
              <a:t> </a:t>
            </a:r>
            <a:r>
              <a:rPr lang="en-US" dirty="0" err="1" smtClean="0"/>
              <a:t>multiforme</a:t>
            </a:r>
            <a:endParaRPr lang="en-US" dirty="0" smtClean="0"/>
          </a:p>
          <a:p>
            <a:r>
              <a:rPr lang="en-US" dirty="0" smtClean="0"/>
              <a:t>Hemorrhagic shock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724704" y="1138425"/>
            <a:ext cx="4275741" cy="5497380"/>
          </a:xfrm>
        </p:spPr>
        <p:txBody>
          <a:bodyPr/>
          <a:lstStyle/>
          <a:p>
            <a:r>
              <a:rPr lang="en-US" dirty="0" smtClean="0"/>
              <a:t>Hematologic malignancy</a:t>
            </a:r>
          </a:p>
          <a:p>
            <a:r>
              <a:rPr lang="en-US" dirty="0" smtClean="0"/>
              <a:t>Intestinal perforation</a:t>
            </a:r>
          </a:p>
          <a:p>
            <a:r>
              <a:rPr lang="en-US" dirty="0" smtClean="0"/>
              <a:t>Medication side</a:t>
            </a:r>
          </a:p>
          <a:p>
            <a:r>
              <a:rPr lang="en-US" dirty="0" smtClean="0"/>
              <a:t>Myocardial infarction</a:t>
            </a:r>
          </a:p>
          <a:p>
            <a:r>
              <a:rPr lang="en-US" dirty="0" smtClean="0"/>
              <a:t>Pancreatitis </a:t>
            </a:r>
          </a:p>
          <a:p>
            <a:r>
              <a:rPr lang="en-US" dirty="0" smtClean="0"/>
              <a:t>Seizure</a:t>
            </a:r>
          </a:p>
          <a:p>
            <a:r>
              <a:rPr lang="en-US" dirty="0" smtClean="0"/>
              <a:t>Substance abuse - Stimulants</a:t>
            </a:r>
          </a:p>
          <a:p>
            <a:r>
              <a:rPr lang="en-US" dirty="0" smtClean="0"/>
              <a:t>Surgical procedures</a:t>
            </a:r>
          </a:p>
          <a:p>
            <a:r>
              <a:rPr lang="en-US" dirty="0" smtClean="0"/>
              <a:t>Toxic epidermal </a:t>
            </a:r>
            <a:r>
              <a:rPr lang="en-US" dirty="0" err="1" smtClean="0"/>
              <a:t>necrolysis</a:t>
            </a:r>
            <a:endParaRPr lang="en-US" dirty="0" smtClean="0"/>
          </a:p>
          <a:p>
            <a:r>
              <a:rPr lang="en-US" dirty="0" smtClean="0"/>
              <a:t>Transfusion reactions</a:t>
            </a:r>
          </a:p>
          <a:p>
            <a:r>
              <a:rPr lang="en-US" dirty="0" smtClean="0"/>
              <a:t>Upper GI bleeding</a:t>
            </a:r>
          </a:p>
          <a:p>
            <a:r>
              <a:rPr lang="en-US" dirty="0" smtClean="0"/>
              <a:t>Vasculitis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+mn-lt"/>
              </a:rPr>
              <a:t>I</a:t>
            </a:r>
            <a:r>
              <a:rPr lang="sr-Latn-RS" sz="4400" dirty="0" smtClean="0">
                <a:latin typeface="+mn-lt"/>
              </a:rPr>
              <a:t>nflamatorni odgovor na infekciju i traumu</a:t>
            </a:r>
            <a:endParaRPr lang="en-US" sz="4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33400" y="1415411"/>
            <a:ext cx="762000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08395791"/>
              </p:ext>
            </p:extLst>
          </p:nvPr>
        </p:nvGraphicFramePr>
        <p:xfrm>
          <a:off x="611560" y="1397000"/>
          <a:ext cx="77768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1065312" y="2348880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TLR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695258" y="5085184"/>
            <a:ext cx="24436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Complement</a:t>
            </a:r>
          </a:p>
          <a:p>
            <a:pPr algn="ctr"/>
            <a:r>
              <a:rPr lang="en-US" dirty="0" err="1" smtClean="0"/>
              <a:t>Anaphylatoxin</a:t>
            </a:r>
            <a:r>
              <a:rPr lang="en-US" dirty="0" smtClean="0"/>
              <a:t> C3a, C5a</a:t>
            </a:r>
          </a:p>
          <a:p>
            <a:pPr algn="ctr"/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2169048">
            <a:off x="1864768" y="4925065"/>
            <a:ext cx="835974" cy="484632"/>
          </a:xfrm>
          <a:prstGeom prst="rightArrow">
            <a:avLst>
              <a:gd name="adj1" fmla="val 3937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562600" y="5542384"/>
            <a:ext cx="3510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PAMP- molekulski obrazci patogena</a:t>
            </a:r>
          </a:p>
          <a:p>
            <a:r>
              <a:rPr lang="sr-Latn-RS" dirty="0" smtClean="0"/>
              <a:t>DAMP- molekul. Obrazci oštećenja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96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02548863"/>
              </p:ext>
            </p:extLst>
          </p:nvPr>
        </p:nvGraphicFramePr>
        <p:xfrm>
          <a:off x="452736" y="484403"/>
          <a:ext cx="693643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Up Arrow 2"/>
          <p:cNvSpPr/>
          <p:nvPr/>
        </p:nvSpPr>
        <p:spPr>
          <a:xfrm>
            <a:off x="3627003" y="1816140"/>
            <a:ext cx="484632" cy="360040"/>
          </a:xfrm>
          <a:prstGeom prst="upArrow">
            <a:avLst>
              <a:gd name="adj1" fmla="val 50000"/>
              <a:gd name="adj2" fmla="val 535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Up Arrow 3"/>
          <p:cNvSpPr/>
          <p:nvPr/>
        </p:nvSpPr>
        <p:spPr>
          <a:xfrm rot="5400000">
            <a:off x="4797736" y="2870105"/>
            <a:ext cx="4846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/>
          <p:cNvSpPr/>
          <p:nvPr/>
        </p:nvSpPr>
        <p:spPr>
          <a:xfrm rot="10800000">
            <a:off x="3705334" y="3919666"/>
            <a:ext cx="4846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6200000">
            <a:off x="2604918" y="2804325"/>
            <a:ext cx="484632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3559376"/>
            <a:ext cx="2132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Systemic activation C3a</a:t>
            </a:r>
          </a:p>
          <a:p>
            <a:r>
              <a:rPr lang="en-US" sz="1600" dirty="0" smtClean="0"/>
              <a:t>C5a-Leading to shock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3499521"/>
            <a:ext cx="28338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Glucocorticoids, </a:t>
            </a:r>
          </a:p>
          <a:p>
            <a:r>
              <a:rPr lang="en-US" sz="1600" dirty="0" err="1" smtClean="0"/>
              <a:t>Catecholamines</a:t>
            </a:r>
            <a:endParaRPr lang="en-US" sz="1600" dirty="0" smtClean="0"/>
          </a:p>
          <a:p>
            <a:r>
              <a:rPr lang="en-US" sz="1600" dirty="0"/>
              <a:t>s</a:t>
            </a:r>
            <a:r>
              <a:rPr lang="en-US" sz="1600" dirty="0" smtClean="0"/>
              <a:t>uppresses cytokine production</a:t>
            </a:r>
          </a:p>
          <a:p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5884" y="188640"/>
            <a:ext cx="341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Systemic response to severe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5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557" r="33721"/>
          <a:stretch/>
        </p:blipFill>
        <p:spPr>
          <a:xfrm>
            <a:off x="323528" y="404664"/>
            <a:ext cx="2800845" cy="542506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162" y="908720"/>
            <a:ext cx="5780659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4" y="3861048"/>
            <a:ext cx="4955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</a:rPr>
              <a:t>Trauma, hemorrhagic shock - hypoxia, </a:t>
            </a:r>
            <a:r>
              <a:rPr lang="en-US" b="1" dirty="0" smtClean="0">
                <a:solidFill>
                  <a:srgbClr val="FF0000"/>
                </a:solidFill>
              </a:rPr>
              <a:t>acidosis-</a:t>
            </a:r>
          </a:p>
          <a:p>
            <a:pPr lvl="0"/>
            <a:r>
              <a:rPr lang="en-US" b="1" dirty="0" smtClean="0">
                <a:solidFill>
                  <a:srgbClr val="FF0000"/>
                </a:solidFill>
              </a:rPr>
              <a:t>Radical oxygen species- potent activators for PMN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923928" y="2204864"/>
            <a:ext cx="360040" cy="50405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6200000">
            <a:off x="4247966" y="2213926"/>
            <a:ext cx="504055" cy="43205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6" y="188640"/>
            <a:ext cx="8963025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188640"/>
            <a:ext cx="19674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Similarities in the</a:t>
            </a:r>
          </a:p>
          <a:p>
            <a:r>
              <a:rPr lang="en-US" dirty="0"/>
              <a:t>e</a:t>
            </a:r>
            <a:r>
              <a:rPr lang="en-US" smtClean="0"/>
              <a:t>arly </a:t>
            </a:r>
            <a:r>
              <a:rPr lang="en-US" dirty="0" smtClean="0"/>
              <a:t>inflammatory</a:t>
            </a:r>
          </a:p>
          <a:p>
            <a:r>
              <a:rPr lang="en-US" dirty="0" smtClean="0"/>
              <a:t>Host response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6342685"/>
            <a:ext cx="2910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Lord J et al. Lancet 2014; </a:t>
            </a:r>
            <a:r>
              <a:rPr lang="en-US" sz="1600" dirty="0" err="1" smtClean="0"/>
              <a:t>Vol</a:t>
            </a:r>
            <a:r>
              <a:rPr lang="en-US" sz="1600" dirty="0" smtClean="0"/>
              <a:t> 384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69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4804</TotalTime>
  <Words>1518</Words>
  <Application>Microsoft Office PowerPoint</Application>
  <PresentationFormat>On-screen Show (4:3)</PresentationFormat>
  <Paragraphs>305</Paragraphs>
  <Slides>35</Slides>
  <Notes>4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Adjacency</vt:lpstr>
      <vt:lpstr>Clip</vt:lpstr>
      <vt:lpstr>Molekulski aspekti sepse i SIRS-a</vt:lpstr>
      <vt:lpstr>Redefinisanje sepse Februar 23, 2016</vt:lpstr>
      <vt:lpstr>PowerPoint Presentation</vt:lpstr>
      <vt:lpstr>PowerPoint Presentation</vt:lpstr>
      <vt:lpstr>Neinfektivni uzroci  SIRS</vt:lpstr>
      <vt:lpstr>Inflamatorni odgovor na infekciju i traumu</vt:lpstr>
      <vt:lpstr>PowerPoint Presentation</vt:lpstr>
      <vt:lpstr>PowerPoint Presentation</vt:lpstr>
      <vt:lpstr>PowerPoint Presentation</vt:lpstr>
      <vt:lpstr>Compensatory anti- inflammatory response </vt:lpstr>
      <vt:lpstr>PowerPoint Presentation</vt:lpstr>
      <vt:lpstr>Moore: biphasic model of organ failure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Uloga biomarkera</vt:lpstr>
      <vt:lpstr>Biomarkeri sepse</vt:lpstr>
      <vt:lpstr>Istraživano do danas</vt:lpstr>
      <vt:lpstr>PowerPoint Presentation</vt:lpstr>
      <vt:lpstr>PowerPoint Presentation</vt:lpstr>
      <vt:lpstr>Prediction of sepsis in trauma patients</vt:lpstr>
      <vt:lpstr>PowerPoint Presentation</vt:lpstr>
      <vt:lpstr>Quick SOFA / SOFA can also be affected by trauma</vt:lpstr>
      <vt:lpstr>Prediction of sepsis</vt:lpstr>
      <vt:lpstr>PowerPoint Presentation</vt:lpstr>
      <vt:lpstr>PowerPoint Presentation</vt:lpstr>
      <vt:lpstr>Aktuelno..</vt:lpstr>
      <vt:lpstr>PowerPoint Presentation</vt:lpstr>
      <vt:lpstr>Biomarkers predicting sepsis in trauma </vt:lpstr>
      <vt:lpstr>PowerPoint Presentation</vt:lpstr>
      <vt:lpstr>PowerPoint Presentation</vt:lpstr>
      <vt:lpstr>zaključak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Damage control resuscitation</dc:title>
  <dc:creator>jasna jevdjic</dc:creator>
  <cp:lastModifiedBy>abc</cp:lastModifiedBy>
  <cp:revision>282</cp:revision>
  <dcterms:created xsi:type="dcterms:W3CDTF">2017-04-03T16:43:24Z</dcterms:created>
  <dcterms:modified xsi:type="dcterms:W3CDTF">2019-05-10T15:14:20Z</dcterms:modified>
</cp:coreProperties>
</file>